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17" r:id="rId4"/>
    <p:sldId id="518" r:id="rId5"/>
    <p:sldId id="519" r:id="rId6"/>
    <p:sldId id="520" r:id="rId7"/>
    <p:sldId id="521" r:id="rId8"/>
    <p:sldId id="522" r:id="rId9"/>
    <p:sldId id="523" r:id="rId10"/>
    <p:sldId id="524" r:id="rId11"/>
    <p:sldId id="525" r:id="rId12"/>
    <p:sldId id="477" r:id="rId13"/>
    <p:sldId id="399" r:id="rId14"/>
    <p:sldId id="409" r:id="rId15"/>
    <p:sldId id="481" r:id="rId16"/>
    <p:sldId id="482" r:id="rId17"/>
    <p:sldId id="5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05:20.5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13561 5761 0,'27'0'15,"-1"-27"-15,0 27 16,-52 0 62,0 0-78,-1 0 16,-25 0-16,0 0 15,-27 0-15,1 0 0,-27 0 16,0 27-16,-26-27 0,0 26 16,-26 0-16,26 0 15,-52 0-15,26 1 0,-26 25 16,-1 0-16,27 1 16,-26-1-16,26 27 0,26-1 15,0 1-15,26-1 0,0 27 16,1 0-16,51 0 15,1-1-15,-1 1 16,27 0-16,26 26 0,26-27 16,1 1-16,25 26 0,27-26 15,-1 0-15,53-27 0,26 27 16,0-27-16,53 1 16,25-27-16,27 1 15,26-1-15,27 0 0,25-25 16,53-1-16,0-26 0,26 26 15,26-26-15,-26 0 0,0 0 16,0-26-16,-27 0 16,-25-1-16,-27 1 0,-52-26 15,-26-27-15,-26 27 16,-27-27-16,-51-25 0,-28 25 16,-51-26-16,0-26 0,-53 27 15,-26-1-15,-26 0 16,-27 1-16,1-1 0,-53 0 15,-26 0-15,-26 1 16,0-1-16,-53 0 0,1 26 16,-53-25-16,26 25 0,-52 1 15,0-1-15,27 1 16,-28 51-16,1-25 0,27 26 16,-27 26-16,52 0 15,-26 0-15,26 26 0</inkml:trace>
  <inkml:trace contextRef="#ctx0" brushRef="#br0" timeOffset="1458">11545 6703 0,'-26'0'16,"0"0"-16,0-26 0,-1 26 16,1 0-16,52 0 15,27-26 1,-1 26-16,53 0 0,-27 0 15,27-26-15,26 26 16,0-26-16,-26-1 0,0 27 16,-1 0-16,-25-26 15,-27 26-15,1 0 0</inkml:trace>
  <inkml:trace contextRef="#ctx0" brushRef="#br0" timeOffset="1645">12121 6599 0,'-52'0'15,"26"0"-15,-27 0 0,27 0 16,26 26 0,26 0-1,-26 0-15,27 0 0,-27 27 16,26-27-16,-26 52 16,26-25-16,-26-1 0,26 27 15,-26-27-15,0 1 16,26-1-16,-26 0 0,0-26 15</inkml:trace>
  <inkml:trace contextRef="#ctx0" brushRef="#br0" timeOffset="1974">12200 7018 0,'0'-27'15,"0"1"-15,0 0 16,26 26-1,0 0-15,0 26 16,27 0 0,-27 27-16,0-27 0,0 0 15,0 27-15,1-1 16,-27-26-16,0 26 0,0-25 16,0-1-16,-27 0 0,1-26 15,0 0 1,0-26-16,0 0 15,26-27-15,0 27 16,26-26-16,0-1 0,0 1 16,0 0-16,1 25 15,25-25-15,-26 52 0,27-26 16,-27 26-16,0 0 0</inkml:trace>
  <inkml:trace contextRef="#ctx0" brushRef="#br0" timeOffset="2415">12881 6991 0,'26'0'0,"-26"-26"0,0 0 31,-26 26-31,26-26 0,-27 26 16,27-26-16,-26 26 15,0 0-15,0 0 0,0 0 16,0 0-16,-1 26 16,1-26-16,0 26 0,0 0 15,26 27-15,-26-27 0,26 26 16,0-26-16,0 27 16,0-1-16,26-26 0,0 0 15,-26 1-15,26-1 0,0 0 16,1-26-16,-1 0 15,0-26-15,0 0 0,0-1 16,0 1-16,1-26 16,-1-27-16,-26 53 15,26 0-15,-26-26 0,0 25 16,26 27-16,-26 27 31,26-27-31,-26 26 0,0 26 16,0-26-16,0 1 15,0-1-15,0 0 16,0 0-16</inkml:trace>
  <inkml:trace contextRef="#ctx0" brushRef="#br0" timeOffset="2773">12985 6887 0,'0'-27'0,"0"54"15,27-1 1,-27 0 0,26 0-16,-26 0 0,0 1 15,26-1-15,-26 0 16,0 26-16,26-25 0,-26-1 16,0 0-16,0 0 0,0 0 15,0-52 1,0 0-1,0 0-15,0 0 16,26-27-16,0 1 0,1-1 16,-1 27-16,0 0 0,0-26 15,0 52-15,1 0 16,-1 0-16,0 0 0,-26 52 16,26-26-1,-26 27-15,0-1 0,0-26 16,-26 27-16,26-27 0,-26 26 15</inkml:trace>
  <inkml:trace contextRef="#ctx0" brushRef="#br0" timeOffset="3188">13771 6887 0,'0'-27'16,"0"1"0,-26 26-1,26-26-15,-26 26 16,-1 0 0,1 0-1,0 26-15,0-26 0,0 26 16,-1 1-1,27-1-15,0 0 16,27 0-16,-1-26 16,0 26-16,0 1 0,0-1 15,27 0-15,-27-26 0,0 26 16,0 0-16,0 1 16,1-1-16,-27 0 15,-27 0-15,1-26 16,0 0-16,-26 26 0,-1-26 15,1 0-15,0 0 0,-1-26 16,27 26-16,-26-26 16,52 0-16,0 0 0</inkml:trace>
  <inkml:trace contextRef="#ctx0" brushRef="#br0" timeOffset="3630">14242 6887 0,'0'-27'0,"26"27"0,-26-26 15,27 26-15,-27-26 16,0 0-16,-27 26 16,1 0-16,0 0 15,0 0-15,0 0 16,-27 26-16,27-26 0,0 26 15,-26-26-15,25 26 16,27 1-16,-26-1 0,26 0 16,0 0-16,0 0 15,0 1-15,26-1 16,1-26-16,-1 26 0,0-26 16,0 0-16,0 0 15,1 0-15,-1 0 0,0-26 16,0 26-16,0-26 0,0 26 15,1-27-15,-27 1 16,26 0-16,-26 0 16,26 0-1,-26 52 1,0 0-16,0 0 16,0 27-1,0-27-15,26 0 0,-26 0 16</inkml:trace>
  <inkml:trace contextRef="#ctx0" brushRef="#br0" timeOffset="4087">14766 6782 0,'0'-26'0,"0"0"15,-26 26-15,0 0 0,-1-27 16,1 27-1,-26 0-15,26 0 0,0 27 16,-1-27-16,1 26 16,0 0-16,26 0 0,0 0 15,0 0-15,0 1 0,0-1 16,26 0-16,-26 0 16,53 0-16,-27 1 0,0-27 15,0 0-15,26 0 0,-25 0 16,25 0-16,-26-27 15,0 1-15,27 0 0,-27-26 16,0-1-16,-26 27 16,26-26-16,-26-1 0,0 1 15,0 0-15,0-1 16,0 27-16,0 0 0,0 0 16,-26-1-16,26 54 31,0-1-31,0 0 0,0 26 15,26 1-15,-26-1 0,26 1 16,-26-1-16,0 0 16,27 1-16,-27-27 0,0 26 15,26-26-15,-26 1 16,26-1-16</inkml:trace>
  <inkml:trace contextRef="#ctx0" brushRef="#br0" timeOffset="4416">14949 6808 0,'-26'-26'16,"0"26"-16,52 0 31,0 0-15,27 0-16,-27-26 0,26 26 15,1 0-15,-1-26 0,0 26 16,1-27-16,-1 27 0,-26 0 15,0-26-15,1 26 16,-54 0 15,27 26-15,0 1 0,0-1-1,0 26-15,27-26 0,-27 0 16,0 1-16,26-1 15,-26 0-15,26 0 0,-26 0 16,26-26-16</inkml:trace>
  <inkml:trace contextRef="#ctx0" brushRef="#br0" timeOffset="4562">15578 6494 0,'-26'-26'0,"-1"-1"16,27 1-16,-26 26 15,0 0-15,0 0 16,26 26 0,0 1-16</inkml:trace>
  <inkml:trace contextRef="#ctx0" brushRef="#br0" timeOffset="5241">15840 6651 0,'0'26'16,"0"0"15,-27 1-31,27-1 0,0 0 16,0 0-16,0 26 0,0-25 15,0-1-15,27 0 16,-1 0-16,0 0 15,26-26-15,-25 0 0,-1-26 16,0 0-16,26 0 16,-26 0-16,1-1 0,-1-25 15,-26 26-15,0-26 16,0-1-16,0 27 0,-26 0 16,-1-27-16,1 53 0,0-26 15,0 26-15,0 0 16,0 0-16,-1 0 0,27 26 15,-26-26-15,26 27 16,0-1-16,26 0 16,1 0-16,-1 0 15,0-26-15,0 0 16,0 0-16,0 0 0,1 0 16,-1-26-16,0 0 15,0 0-15,0 26 16,1-26-16,-1-1 0,0 27 15,0 0-15,0 0 16,0 0-16,-26 27 16,27-1-1,-27 0-15,0 0 16,0 0-16,0 1 16,0-1-1,26-26-15,-26-26 16,26 26-1,0-27-15,-26 1 0,26 0 16,1 26-16,-1-26 0,0 26 16,0 0-16,0 0 15,1 0-15,-1 26 0,0 0 16,0 0-16,0 1 16,-26 25-16,26-26 0,-26 26 15</inkml:trace>
  <inkml:trace contextRef="#ctx0" brushRef="#br0" timeOffset="5770">14530 7777 0,'27'-26'0,"-27"0"16,0-1-1,0 54 1,0 25 0,0-26-16,0 27 0,0 25 15,26-26-15,-26 27 0,26 52 16,-26-79-1</inkml:trace>
  <inkml:trace contextRef="#ctx0" brushRef="#br0" timeOffset="6070">13614 7960 0,'-79'-52'0,"53"0"16,0-27-16,26 27 0,0-27 15,52 0-15,1 1 0,25-1 16,27 1-16,26-1 16,26 1-16,0 25 15,184-25-15,-158 78 16,-26 0-16,0 52 0,-26 1 15,-26-1-15,-1 26 16,-25 1-16,-27 26 0,-52-27 16,0 1-16,-26-1 0,0 1 15</inkml:trace>
  <inkml:trace contextRef="#ctx0" brushRef="#br0" timeOffset="6386">14530 8117 0,'27'0'15,"-27"-26"-15,26 26 16,0 0-16,-26-26 0,26 26 16,0 0-16,0-26 15,27 26-15,-1 0 0,-26 0 16,27 0-16</inkml:trace>
  <inkml:trace contextRef="#ctx0" brushRef="#br0" timeOffset="6921">15237 8039 0,'0'-26'15,"27"26"-15,-27-27 16,26 27-16,-26-26 15,-26 0 1,-1 26-16,1 0 16,0 26-16,0-26 15,-27 26-15,53 1 0,-26-1 16,0 0-16,0-26 16,26 26-16,0 0 0,0 1 15,0-1-15,26-26 16,0 0-16,0 26 0,1-26 15,-1 0-15,26-26 16,-26 26-16,1-26 0,-1 26 16,-26-27-16,26 1 0,-26 0 15,0 0 1,0 0 0,0 52-1,0 0 1,0 0-16,0 0 15,0 1-15,26-1 16,0 0-16</inkml:trace>
  <inkml:trace contextRef="#ctx0" brushRef="#br0" timeOffset="7192">15787 7986 0,'0'-26'0,"-26"26"16,26-26-16,-26 26 16,0 0-16,-1 0 15,1 0-15,0 0 16,0 26-16,26 0 0,-26 1 16,26-1-1,0 0-15,0 0 0,0 0 16,26 1-16,0-27 15,0 26-15,0-26 0,1 26 16,25-26-16,0 0 0,-25 0 16,25 0-16,0-26 15</inkml:trace>
  <inkml:trace contextRef="#ctx0" brushRef="#br0" timeOffset="7390">16075 7803 0,'0'-26'0,"-26"-26"15,26 25-15,0 1 0,0 0 16,0 52 15,0 0-31,0 1 16,0 25-16,0-26 0,26 27 16,-26-1-16,26 0 0,1-26 15,-1 27-15,-26-1 16,26-26-16,0 1 0</inkml:trace>
  <inkml:trace contextRef="#ctx0" brushRef="#br0" timeOffset="7792">16049 7960 0,'-26'0'0,"26"-26"0,0 0 31,26 26-31,0 0 15,0-26-15,27 26 0,-27 0 16,26 0-16,1 0 16,-1 0-16,0 0 0,1 0 15,-1-26-15,1 26 16,-1 0-16,-26-27 0,0 27 16,1-26-16,-1 0 15,-26 0 1,0 0-16,-26-1 15,26 1 1,-27 26-16,1 0 0,0 0 16,0 26-1,26 1 1,0-1-16,0 0 16,0 0-16,26 0 15,0 27-15,0-27 0,1 0 16,-1 0-16,-26 0 15,26 1-15,-26-1 0,-26-26 16,-27 26-16</inkml:trace>
  <inkml:trace contextRef="#ctx0" brushRef="#br0" timeOffset="9782">5915 2042 0,'-26'-52'0,"0"26"15,-26 0-15,-1-27 0,-25 27 16,-1 26-16,-52-26 0,0 26 16,-52 0-16,-27 26 15,-25 26-15,-27 1 0,-26 25 16,-26 1-16,-27 26 16,1 26-16,-27-27 0,1 53 15,25-26-15,1 26 0,-1 27 16,27-27-16,26 52 15,52-25-15,27 25 0,26 1 16,78-27-16,26 26 0,79-51 16,79-1-16,52-26 15,52-27-15,53-25 0,52-27 16,26-26-16,79-26 16,0-26-16,52 0 0,26-26 15,27-27-15,-1 1 16,27-53-16,0 26 0,-1-52 15,-25 0-15,-1 0 0,-51-27 16,-1-25-16,-53 25 16,-51 1-16,-27-26 0,-78 25 15,-53 1-15,-52 26 0,-79 0 16,-52 0-16,-52 26 16,-105 26-16,-53-26 0,-51 53 15,-80-1-15,-52 0 16,-26 27-16,-52 26 0,-53 0 15,1 26-15,-27 26 16</inkml:trace>
  <inkml:trace contextRef="#ctx0" brushRef="#br0" timeOffset="10281">2249 4006 0,'-26'-26'0,"0"0"0,26 0 31</inkml:trace>
  <inkml:trace contextRef="#ctx0" brushRef="#br0" timeOffset="10702">2171 4347 0,'0'-27'31,"0"54"-15,0-1-1,26 0-15,-26 0 16,26 27-16,0-1 0,0 0 16,1 1-16,-1-1 0,0 0 15,-26 1-15</inkml:trace>
  <inkml:trace contextRef="#ctx0" brushRef="#br0" timeOffset="11031">1568 4609 0,'-26'0'0,"0"-27"16,0 1-16,26-26 0,0 26 16,26-1-16,26-25 15,1 26-15,25-27 0,27 1 16,0 26-16,0 0 15,26 0-15,-1 26 0,1 0 16,0 0-16,-26 0 0,0 52 16,-27-26-16,-25 26 15,-27 1-15,-26-1 0,-26 27 16,-27-27-16,1 1 16,-27 25-16,1-26 0,-27 1 15,0-1-15,1-26 0,25 1 16,1-1-16,25 0 15,1-26-15,26 0 0</inkml:trace>
  <inkml:trace contextRef="#ctx0" brushRef="#br0" timeOffset="11283">3140 4347 0,'26'0'31,"0"26"-15,0 0-16,0 0 0,1 0 15,-1 27-15,26-27 16,-26 26-16,0-25 0,1-1 15,-27 0-15,26 0 0</inkml:trace>
  <inkml:trace contextRef="#ctx0" brushRef="#br0" timeOffset="11432">3113 4085 0,'-26'-26'15,"0"26"-15,0 0 16</inkml:trace>
  <inkml:trace contextRef="#ctx0" brushRef="#br0" timeOffset="12188">3375 4347 0,'-26'-27'16,"26"1"-1,26 52 17,0 1-17,-26-1-15,27 0 0,-1 0 16,0 27-16,-26-27 0,26 0 15,-26 0-15,26 0 16,-26 1-16,0-54 31,0 1-31,-26 0 16,26 0-16,0-27 16,0 1-16,0 26 0,0-27 15,0 1-15,26 26 0,-26-26 16,27 52-16,-1-27 15,0 27-15,0 27 16,-26-1-16,26 0 16,0 0-16,-26 26 0,27-25 15,-27-1-15,26 0 0,-26 0 16,0 0-16,26-26 16,-26-26 15,0 0-31,0 0 0,0 0 15,0-27-15,0 27 0,0 0 16,26-26-16,0 25 16,1 27-16,-1 0 15,0 27-15,0-27 0,0 52 16,1-26-16,-1 0 16,0 27-16,0-27 0,0 0 15,0 0-15,1 0 16,-1-26-16,0 0 15,-26-26-15,26 0 0,-26 0 16,26 0-16,-26-1 16,0-25-16,0 0 0,0-1 15,-26 27-15,0-26 16,26 26-16,-26-1 0,-27 1 16,27 26-16,0 26 0,0 1 15,0-1-15,0 0 16,26 26-16,0 1 0,26-27 15,-26 26-15,52-26 16,-26 27-16,27-27 0,-27-26 16,26 26-16,1-26 0</inkml:trace>
  <inkml:trace contextRef="#ctx0" brushRef="#br0" timeOffset="12544">4344 4032 0,'-26'-26'0,"0"26"16,0-26-16,52 52 31,-26 0-15,26 1-16,0-1 0,0 0 16,1 26-16,-1-25 0,0 25 15,0-26-15,-26 26 0,26-25 16,-26-1-1,0-52 1,0-1-16,0 1 16,0-26-16,0 0 15,0-1-15,0 1 0,26-1 16,1 27-16,-27-26 16,26 26-16,0 26 0,0 0 15,0 26-15,-26 0 16,27 26-16,-27-25 15,26 25-15,-26-26 0,26 27 16,-26-27-16</inkml:trace>
  <inkml:trace contextRef="#ctx0" brushRef="#br0" timeOffset="12856">5025 3901 0,'0'-52'0,"0"26"15,0 0-15,0 0 0,0-1 16,-26 27-16,0 0 16,-1 0-16,1 0 15,0 27-15,0-1 0,0 0 16,26 0-16,0 0 16,0 0-16,26 1 0,0-1 15,26 0-15,1 0 16,-1-26-16,1 26 0,25 1 15,-26-27-15,1 26 16,-27-26-16,26 26 0,-52 0 16,-26 0-1,-26-26 1,26 0-16,-27 0 0,1 0 16,26 0-16</inkml:trace>
  <inkml:trace contextRef="#ctx0" brushRef="#br0" timeOffset="13051">5339 3744 0,'26'0'0,"-26"-26"15,27 26-15,-27 26 16,26 1 0,-26-1-1,0 0-15,26 0 0,0 26 16,0-25-16,0 25 0,1-26 15,-1 0-15,-26 27 16,26-27-16,0 0 0</inkml:trace>
  <inkml:trace contextRef="#ctx0" brushRef="#br0" timeOffset="13193">5444 3640 0,'-26'-53'15,"26"27"-15,-26 0 0,26 0 16,-27 26-16,27 26 31</inkml:trace>
  <inkml:trace contextRef="#ctx0" brushRef="#br0" timeOffset="14043">5680 3666 0,'26'0'0,"-26"26"47,0 0-47,0 27 16,0-27-16,26 26 16,0 0-16,0-25 0,1 25 15,-1-26-15,52 53 16,-52-79-16,53 26 31,-53-52-31,0 0 0,1-1 16,-1-25-16,-26 26 0,0-27 15,-26 1-15,-1-26 0,1 25 16,-26 1-16,26-1 16,-27 27-16,1 0 0,0 0 15,-1 26-15,27 0 16,-26 26-16,52 0 0,-27 0 15,27 1-15,0 25 16,27-26-16,-27 0 0,52 1 16,-26-1-16,0 0 0,27-26 15,-1 0-15,-26 0 16,0-26-16,1 26 0,-1-26 16,0-1-16,0 1 0,-26-26 15,0 26-15,26-1 16,-26 1-16,0 0 0,27 0 15,-1 26 1,0 0-16,0 0 16,0 0-16,0 26 15,27-26-15,-53 26 0,26-26 16,0 26-16,-26 1 0,26-27 16,-26 26-16,27-26 15,-27 26-15,26-26 16,0 26-16,0-26 15,0 0 1,-26 26-16,27-26 16,-1 0-1,0 0 1,0 0 0,0 0-16,0-26 15,1 26-15,-1-26 0,0 26 16,-26-26-16,26 26 0,-26-26 15,0-1 1,0 1-16,0 0 16,-26 26-16,26-26 15,0 52 1,0 0 0,26 0-16,-26 27 15,26-27-15,1 0 0,-27 27 16,26-27-16,0 0 15,-26 26-15,26-26 0,-26 1 16,26-1-16</inkml:trace>
  <inkml:trace contextRef="#ctx0" brushRef="#br0" timeOffset="15164">3271 2802 0,'-27'0'16,"1"-26"-16,0-1 16,0 27-1,52 27 17,-26-1-17,0 0-15,26-26 0,-26 26 16,0 0-16,0 0 15,0 1-15,0 25 16,0-26-16,0 27 0,0-1 16,0 0-16,0 1 15,0-1-15,0 0 0,0-25 16,26 25-16,-26-26 16,27 0-16,-27 1 0,26-27 15,-26-27 1,0 1-1,0 0-15,0 0 0,0-27 16,0 1-16,0 0 0,0-1 16,-26-25-16,26-1 15,0 1-15,-27 25 0,27-25 16,0-1 0,0 27-16,0 26 0,0-27 0,0 27 15,27 26 1,-1 26-16,0 0 15,0 27-15,0-1 0,0 1 16,27-1-16,-27 0 16,26 1-16,-25 25 0,-1-52 15,26 27-15,-26-1 0,0-26 16,-26 0-16,27-26 16,-27 27-16,26-27 15,-26-27-15,0 1 16,0 0-16,-26-26 0,26-1 15,-27 1-15,27-27 0,0 1 16,-26-1-16,26 27 16,0-27-16,0 27 0,26 26 15,-26 0-15,27 26 16,-1 26-16,0 26 0,26 1 16,-25-1-16,25 27 0,0 25 15,-25-25-15,25-1 16,0 1-16,-26-27 0,27 27 15,-27-53-15,0 26 16,-26-25-16</inkml:trace>
  <inkml:trace contextRef="#ctx0" brushRef="#br0" timeOffset="15874">4397 3064 0,'26'-27'0,"-26"1"16,0 0-16,-26-79 31,-1 105-31,1-26 16,26 0-16,-26 26 0,0 0 15,0 0-15,-1 0 16,1 26-16,0 0 0,0 0 16,0 1-16,-1 25 15,27-26-15,0 27 0,0-27 16,0 26-16,0-26 15,27 0-15,-1 1 0,26-1 16,-26-26-16,1 0 16,-1-26-16,0 26 15,0-27-15,0 1 0,1 0 16,-27 0-16,26-26 16,-26 25-16,0 1 0,0-26 15,0 26-15,0-1 0,0 1 16,0 52 15,26 1-31,0-1 0,-26 0 16,26 0-16,27 0 15,-27-26-15,0 27 16,0-27-16,0 0 0,1 0 16,-1 0-16,0 0 0,0-27 15,0 1-15,-26 0 16,26 0-16,1 0 0,-27-1 15,0-25-15,0 26 0,0 0 16,0 0-16,0-1 16,-27 1-16,1 0 0,0 26 15,0 0-15,0 0 16,0 26-16,-1-26 0,1 26 16,26 1-16,26-1 15,1-26 1,25 26-16,0-26 0,1 26 15,-1-26-15,0 0 0,27 26 16,-27-26-16,-25 26 16,-1 1-16,0-1 0,-52 0 15,0 0 1,-27 0-16,27-26 0,-26 27 16,-1-27-16,27 0 0,-26 0 15,25 0-15</inkml:trace>
  <inkml:trace contextRef="#ctx0" brushRef="#br0" timeOffset="16078">5051 2540 0,'0'-53'0,"26"1"16,-26 26-16,0 0 0,0 0 16,0 52-1,0 0-15,0 0 16,0 0-16,27 27 15,-1-1-15,0 0 0,0 1 16,26-1-16,-25-26 0,-1 27 16,0-1-16,0-26 15,0 0-15,1 1 0</inkml:trace>
  <inkml:trace contextRef="#ctx0" brushRef="#br0" timeOffset="16408">5156 2854 0,'0'-26'0,"-26"26"16,26-26-16,0 0 0,26-1 16,0 27-16,0-26 15,0 26-15,27-26 0,-1 26 16,-26-26-16,27 26 0,-1-26 16,0 26-16,-25 0 15,25-27-15,-26 1 16,-26 0-1,-26 26-15,0 0 16,-27-26-16,27 26 0,0 0 16,-26 0-16,26 0 15,-1 0-15,1 0 0,26 26 16,-26-26-16,26 26 16,0 0-16,26 27 0,0-27 15,1 0-15,25 0 0,0 27 16,1-27-16,-1-26 15,27 26-15,-27-26 0</inkml:trace>
  <inkml:trace contextRef="#ctx0" brushRef="#br0" timeOffset="16737">5889 2618 0,'-26'-26'0,"0"0"0,0 0 15,-1 0-15,1-1 16,26 1-16,0 0 15,26 26 1,27 0-16,-27 26 16,0 0-16,0 1 0,27-1 15,-27 0-15,-26 0 16,26 27-16,0-27 0,-26 0 16,0 0-16,-26 0 15,0-26-15,0 0 16,-1-26-16,27 0 15,0 0-15,0 0 16,0-27-16,0 1 0,27-1 16,-1 27-16,26-26 15,-26 26-15,27 0 0,-27-1 16,26 27-16,-26 0 0,1 27 16,-1-1-16,-26 0 15</inkml:trace>
  <inkml:trace contextRef="#ctx0" brushRef="#br0" timeOffset="18499">6282 4320 0,'-26'0'32,"26"27"-1,0-1 0,26-26-15,-26 26-16,26 0 15,0 27-15,-26-27 16,26 26-16,1-26 0,-1 27 16,26-1-16,-26 0 15,27 1-15,-1-27 0,0 26 16,1-25-16,-1 25 15,1-26-15,25 26 0,-25-25 16,-1-1-16,26 0 0,1 0 16,-27 0-16,27 1 15,-1-1-15,1 0 0,0-26 16,-27 26-16,27-26 16,-1 0-16,1 0 0,-1 0 15,-25 26-15,25-26 0,1 0 16,-1 0-16,1 0 15,-1 0-15,27 0 0,-26 0 16,25 0-16,1 0 0,0 0 16,26 0-16,-26 0 15,25 0-15,-25 0 0,26 0 16,-26 27-16,-27-27 16,27 0-16,0 26 0,-27-26 15,1 0-15,0 26 16,-1-26-16,-25 26 0,25-26 15,-26 26-15,1 0 0,25-26 16,-25 27-16,-1-1 16,0 0-16,27 0 0,-27 0 15,27 1-15,-27-1 16,1 0-16,-1 0 0,27 0 16,-53 0-16,26 1 0,1-1 15,-27 0-15,26 0 16,-26-26-16,0 26 0,1 1 15,-1-1-15,0 0 0,0 0 16,0 0-16,1 27 16,-1-27-16,0 0 0,0 0 15,-26 0-15,26 1 16,1-1-16,-1 26 0,-26-26 16,26 1-16,0-1 15,-26 0-15,26-26 0,-26 26 16,0 0-16,26 0 0,-26 1 15,27-27 1,-27 26 0,0-52 15,26 26-31,-26-27 16,0 1-1,0 0-15</inkml:trace>
  <inkml:trace contextRef="#ctx0" brushRef="#br0" timeOffset="21095">17699 6599 0,'26'26'0,"0"-26"16,0 26-16,1-26 16,-1 0-16,0 26 15,0-26-15,26 26 16,-25-26 0,-1 0-16,0 0 0,0 0 15,27 0-15,-27 0 0,0-26 16,26 0-16,1 0 15,-27 0-15,26-1 0,-26-25 16,27 0-16,-1-1 16,-26 1-16,27-27 0,-27-25 15,0 25-15,26-26 0,-25-26 16,25 0-16,-26 1 16,27-1-16,-27 0 0,26 0 15,-26 26-15,27-26 16,-27 26-16,26-26 0,1 53 15,-1-27-15,0 0 0,1 27 16,-1-27-16,27 27 16,-27-1-16,27 0 0,-1 1 15,1-1-15,-1 1 16,1 25-16,26-25 0,-27 25 16,27 1-16,-27 0 0,1-1 15,0 27-15,-1 0 16,1 0-16,-1 0 0,1-1 15,-27 1-15,27 26 16,-27-26-16,27 0 0,-27 26 16,27-26-16,-1 26 0,-26-27 15,27 27-15,-27 0 16,27-26-16,-1 26 0,-25 0 16,25 0-16,-25 0 15,-27 0-15,26-26 0,-25 26 16,-1 0-16,0 0 0,0 0 15,0 0 1</inkml:trace>
  <inkml:trace contextRef="#ctx0" brushRef="#br0" timeOffset="22384">22962 1702 0,'-26'0'0,"26"-26"0,-26 26 15,0-26-15,-1 26 0,1-27 16,0 27-16,-26 0 16,-1 0-16,1 0 0,-1 27 15,1-27-15,-26 26 16,25 0-16,-25 26 16,25 1-16,-25-1 0,-1 27 0,27-1 15,-27 1-15,27 25 16,-1-25-16,1 26 0,26-1 15,-26-25-15,52 26 0,-27 0 16,27-1-16,0-25 16,0 26-16,0-27 0,27 27 15,-1-27-15,26 1 16,-26 26-16,27-27 0,-1 1 16,27-1-16,-27-25 15,53 25-15,-27-25 0,27-1 16,131 53-16,-132-53 15,27-26-15,0 1 16,26-1-16,-26 0 0,26-26 16,1 26-16,-1-26 0,0 26 15,26-26-15,-26 0 16,26 26-16,-25-26 0,25 0 16,-26 27-16,26-27 15,-26 0-15,27 26 0,-27-26 16,26 0-16,-26 0 0,0-26 15,27 26-15,-27-27 16,26 27-16,-52-26 0,26 0 16,0 0-16,-26-26 15,0 25-15,0 1 0,-26-26 16,-1 26-16,1-27 0,0 1 16,-26-1-16,-1 27 15,1-52-15,-1 25 0,-25 1 16,-1 0-16,0-27 15,-26 27-15,27-27 0,-27 1 16,26-1-16,-25-26 0,25 27 16,-26-1-16,-26-26 15,26 27-15,-26-1 0,0 1 16,-26-1-16,-26-26 0,-1 27 16,1-1-16,-53 1 15,27-1-15,-27-25 16,0 25-16,1 0 0,-1 27 15,0-27-15,0 27 0,1 0 16,-1 26-16,26-27 16,-25 27-16,-132-26 15,105 25-15,0 1 0,-26 0 16,26 26-16,-26-26 16,0 26-16,0-26 0,-1 26 15,28-27-15,-28 27 16,28-26-16,-1 26 0,26 0 15,-26 0-15,26-26 0,-26 26 16,27 0-16,-27 0 16,0 0-16,26 0 0,-26-26 15,0 26-15,26 0 0,-26 0 16,27 0-16,-1 0 16,0 0-16,0-26 0,27 26 15,-1 0-15,1 0 16,-1 0-16,27 0 0,-1 0 15,-25 0-15,26 0 16,-1 26-16,1-26 0,-1 0 16,1 0-16,26 0 0,0 26 15,-1-26-15,1 0 16,0 26-16,26 0 16,-26-26-1,26 27-15,0-1 16</inkml:trace>
  <inkml:trace contextRef="#ctx0" brushRef="#br0" timeOffset="23587">22805 2435 0,'0'-26'31,"26"26"16,0 0-32,1 26-15,-27 0 0,26 0 16,0 27-16,-26-27 0,26 26 16,-26 1-16,0-27 15,0 26-15,0-25 0,0-1 16,0 0-16,-26 0 16,0-26-1,26-26-15,-26 26 0,26-26 16,-27 0-16,27-27 15,0 27-15,0-26 0,27-27 16,-27 27-16,26-27 16,0 1-16,26 25 0,-26-25 15,1 25-15,-1 27 16,26-26-16,-26 52 0,1 0 16,-1 26-16,-26 0 0,26 26 15,0 1-15,0-1 16,-26 27-16,26-27 0,-26 0 15,27-25-15,-27 25 0,0-26 16,0 0-16,0-52 31,0 0-15,26-26-16,0 25 16,0-25-16,27 0 0,-27-1 15,26 1-15,-26 26 16,27 0-16,-1-1 0,-26 27 15,0 27-15,1-1 16,-1 26-16,-26 1 0,26-1 16,-26 0-16,0 1 0,0 25 15,26-52-15,-26 27 16,0-27-16</inkml:trace>
  <inkml:trace contextRef="#ctx0" brushRef="#br0" timeOffset="24307">24428 2435 0,'27'-26'0,"-27"0"16,0-27-16,0 27 0,0 0 16,0 0-16,-27-27 15,1 27-15,0 26 0,0-26 16,0 26-16,-27 0 0,27 26 15,0 0-15,-26 1 16,25 25-16,1 0 0,26-25 16,-26 25-16,26 0 15,0-26-15,0 27 0,26-27 16,-26 0-16,26 0 0,1-26 16,-1 0-1,0 0-15,0 0 0,0-26 16,1 0-16,-1 0 15,0 0-15,0-27 0,0 1 16,0 26-16,1-27 0,-27 27 16,26-26-16,-26 26 15,26 26-15,-26 26 16,26 0 0,-26 26-16,0-25 0,0 25 15,0 0-15,26-26 0,-26 27 16,27-27-16,-27 0 15,26-26-15,0 26 0,0-26 16,0 0-16,1-26 16,-1 0-16,26 0 0,-26 0 15,27-27-15,-27 1 0,26 0 16,-26-1-16,1 1 16,-1-1-16,0 1 0,-26 26 15,0 0-15,-26 0 16,26-1-16,-26 27 0,-27 0 15,27 0-15,-26 27 0,25-27 16,1 26-16,26 0 16,0 0-16,0 0 0,26 0 15,1 27-15,-1-27 16,26 0-16,1 0 0,-1 1 16,-26-1-16,26 0 0,-25-26 15,-27 26-15,0 0 16,0 0-16,-27 1 15,-25-27-15,26 26 0,-26-26 0,-1 0 16,27 0-16,-26 0 16,25 0-16</inkml:trace>
  <inkml:trace contextRef="#ctx0" brushRef="#br0" timeOffset="24505">25188 1911 0,'26'-52'15,"-26"0"-15,0 25 16,0 1-16,26 26 16,-26 26-16,0 1 0,26 25 15,-26 0-15,27 27 16,-1 0-16,0-1 0,0 27 16,0-27-16,-26 1 15,27-1-15,-27-25 0,26-1 16</inkml:trace>
  <inkml:trace contextRef="#ctx0" brushRef="#br0" timeOffset="24849">25214 2383 0,'-26'0'0,"26"-26"15,-26-1-15,52 27 16,0 0-16,0 0 0,27 0 15,-1 0-15,0-26 16,27 26-16,-1 0 0,1 0 16,0 0-16,-1-26 15,-26 26-15,1 0 0,-27-26 16,0 0-16,-52-1 16,0 1-16,0 26 15,-27-26-15,1 26 16,26-26-16,-27 26 0,1 0 15,26 26-15,0 0 0,-1 0 16,27 27-16,0-27 16,0 26-16,27 1 0,-1-1 15,0-26-15,26 27 0,-25-27 16,25 0-16,0-26 16</inkml:trace>
  <inkml:trace contextRef="#ctx0" brushRef="#br0" timeOffset="25191">26157 2173 0,'-26'-26'15,"26"0"-15,26 26 16,0 0 0,0 26-16,0 0 0,0 0 15,1 27-15,-1-1 16,0 1-16,0-1 0,0-26 15,1 26-15,-27 1 16,0-27-16,0 0 0,0 0 16,-27 1-16,1-27 15,0 0-15,0-27 16,0 1-16,-1 0 0,27 0 16,0-27-16,27 1 0,-1-26 15,0 25-15,26-25 16,1 25-16,-1 1 0,0 0 15,1 25-15,-1 27 16,-26 0-16,1 0 0,-1 27 16,-26-1-16,0 26 15</inkml:trace>
  <inkml:trace contextRef="#ctx0" brushRef="#br0" timeOffset="25674">23643 3613 0,'0'-26'16,"0"0"-1,0 0-15,26 26 0,-26-26 16,26 26-16,0 0 16,1 26-1,-1 0-15,-26 26 16,26 1-16,0-1 0,0 1 15,1-1-15,-1 26 16,-26-51-16,26 25 0</inkml:trace>
  <inkml:trace contextRef="#ctx0" brushRef="#br0" timeOffset="25988">23172 3561 0,'-53'-52'0,"27"26"16,26-27-16,0 27 0,26 0 15,27 0-15,-1-1 16,26 27-16,27-26 0,0 26 16,26 0-16,-26 26 0,26 1 15,-27-1-15,1 26 16,-26 1-16,-1-1 0,-52 0 15,1 1-15,-27-1 16,-27 0-16,-51 1 0,25-27 16,-25 26-16,-27-26 0,27 1 15,-27-1-15,26-26 16,1 0-16,25 0 0,27 0 16,0 0-16,26-26 15</inkml:trace>
  <inkml:trace contextRef="#ctx0" brushRef="#br0" timeOffset="26211">24743 3456 0,'0'27'46,"0"-1"-46,0 0 0,26 26 16,-26-26-16,26 27 0,0-1 16,-26 1-16,26-1 15,1-26-15,-27 26 0,26-52 16</inkml:trace>
  <inkml:trace contextRef="#ctx0" brushRef="#br0" timeOffset="26346">24795 3325 0,'0'-52'0,"-26"0"0,26 25 15,-26 1-15</inkml:trace>
  <inkml:trace contextRef="#ctx0" brushRef="#br0" timeOffset="27117">25005 3483 0,'26'0'32,"0"26"-32,0-26 15,-26 26-15,26 0 16,0 0-16,1 0 0,-27 1 15,26 25-15,-26-26 16,0 0-16,0 1 0,0-1 16,0 0-16,0-52 31,0 0-15,0-1-16,0-25 0,0 26 15,26-27-15,-26 1 16,26 0-16,-26 26 0,26-27 15,1 27-15,-1 0 16,0 26-16,0 0 0,0 0 16,-26 26-16,0 0 15,0 0-15,27 1 16,-27-1-16,0 0 0,0 0 16,0 26-16,0-25 15,0-1-15,26 0 16,-26-52-1,26 26-15,-26-26 16,26-1-16,-26 1 0,26 0 16,-26 0-16,26 0 15,-26 0-15,27-1 0,-27 1 16,26 26-16,0 0 0,0 26 16,-26 1-1,26-1-15,-26 0 0,27 26 16,-1-26-16,0 27 0,0-27 15,0 0-15,27 0 16,-27-26-16,26 27 0,-26-27 16,27-27-16,-27 27 15,26-26-15,-25 0 0,-1-26 16,0 25-16,0 1 0,-26-26 16,0 0-16,0 25 15,-26-25-15,0 26 0,0 0 16,-1-1-16,1 27 15,-26 0-15,26 27 0,-1-1 16,1 0-16,26 0 16,0 27-16,0-1 0,0 0 15,0 1-15,26-1 0,27 0 16,-27-25-16,0-1 16,27 0-16,-1-26 0,-26 0 15</inkml:trace>
  <inkml:trace contextRef="#ctx0" brushRef="#br0" timeOffset="27770">26392 3483 0,'0'-27'0,"-26"1"0,26 0 15,-26 0 1,26 52 15,26 0-31,0 0 16,-26 1-16,0-1 15,0 0-15,27 0 16,-27 26-16,0-25 16,26-27 15,-26-27-31,26 27 16,-26-26-16,0 0 0,26 26 15,-26-26-15,26 26 16,0 26-1,-26 0 1,27 0-16,-27 1 16,0-1-16,26-26 0,-26 26 15,26-26-15,0 26 16,0-26-16,1 0 16,-1-26-16,0 26 15,0-26-15,0 0 0,27-1 16,-27 1-16,0-26 15,0 26-15,0-27 0,1 1 16,-27 26-16,0-27 0,0 27 16,0 0-16,-53 0 15,27 26-15,0 0 16,0 0-16,0 26 0,-1 0 16,1 27-16,26-27 15,0 0-15,0 26 0,26-25 16,1-1-16,-1 26 15,0-26-15,0 0 0,26 1 16,-25-1-16,-1-26 0,0 26 16,0 0-16,0-26 15,-26 26-15,0 1 0,0-1 16,-26-26 0,0 26-16,0-26 15,0 0-15,-1 0 0,1 0 16,26-26-16,0 0 15</inkml:trace>
  <inkml:trace contextRef="#ctx0" brushRef="#br0" timeOffset="27954">27152 3430 0,'26'-52'16,"0"26"-16,0 26 16,-26-27-16,27 27 0,-27 27 15,26-1 1,-26 0-16,0 0 0,0 27 15,26-1-15,-26 0 0,0 1 16,26-1-16,-26-26 16,0 27-16,0-27 0,0 0 15</inkml:trace>
  <inkml:trace contextRef="#ctx0" brushRef="#br0" timeOffset="28098">27361 3090 0,'-26'0'15,"0"0"1</inkml:trace>
  <inkml:trace contextRef="#ctx0" brushRef="#br0" timeOffset="28838">27518 3404 0,'0'26'16,"27"-26"0,-27 26-1,0 1 1,0-1-1,0 0-15,26 0 0,-26 0 16,0 0-16,0 1 0,26-1 16,-26 0-16,26 0 15,0-26-15,0 0 16,1 0 0,-1 0-16,0-26 0,0-26 15,-26 25-15,0 1 16,0 0-16,0-26 15,-26 26-15,26-27 0,-26 27 16,0-26-16,26 25 0,-27 1 16,27 0-16,-26 26 15,0 0-15,26 26 16,0 0-16,0 1 16,0-1-16,0 0 0,0 0 15,0 0-15,26-26 16,-26 27-16,0-1 0,26-26 15,-26 26-15,27-26 16,-1 0 0,-26-26-16,26 26 0,0-26 15,0 26-15,1-27 0,-1 1 16,0 0-16,0 26 16,0-26-16,1 0 0,-1 26 15,-26-27-15,26 27 16,-26 27-16,0-1 15,0 0-15,0 0 16,0 0 0,0 1-16,26-1 15,0 0 1,0-26 0,1 0-1,-27-26-15,26 26 16,0 0-16,0 0 15,0-26-15,1 26 16,-1 0-16,0 0 0,0-27 16,0 27-16,0 0 0,1 0 15,-27 27-15,0-1 16</inkml:trace>
  <inkml:trace contextRef="#ctx0" brushRef="#br0" timeOffset="30190">17908 8091 0,'0'-26'15,"-26"0"-15,26 0 0,0-1 16,0 1-16,0 0 16,26 26-1,0 0-15,1 0 0,25 0 16,0 0-16,1 0 0,25 0 16,27 26-16,0 0 15,-27 1-15,27-1 0,0 26 16,-27-26-16,1 27 15,-1 25-15,-25-25 0,-1 25 16,1-25-16,-27 25 0,26 1 16,-26 25-16,-26-25 15,27 0-15,-1 25 0,-26 1 16,0-26-16,26 25 16,0 1-16,0 0 0,0 0 15,1-27-15,-1 27 0,79 183 31,-53-210-31,0 27 0,-25 0 16,25-26-16,-26 25 16,26 1-16,-25 0 0,25-1 15,0 1-15,1 0 0,-1 0 16,0-1-16,1 1 16,25-26-16,1-1 0,0 1 15,-1-1-15,1 1 16,-1-27-16,1 27 15,-1-27-15,27 1 0,-26-1 0,-1 0 16,27-25-16,-27-1 16,27 0-16,-26 0 0,25 0 15,-25 1-15,26-27 16,-27 0-16,1 0 0,-1 26 16,1-26-16,-27 0 0,1 0 15,-27 0-15,0-26 16,0 26-16,1 0 0,-27-27 31,-27 27-31,1-26 16,0 26-16,26-26 0</inkml:trace>
  <inkml:trace contextRef="#ctx0" brushRef="#br0" timeOffset="31203">23119 11155 0,'0'-26'0,"0"0"16,-26-1-16,26 1 0,-26 0 16,0 26-1,26-26-15,-27 26 0,-25 0 16,26 26-16,-26-26 16,-1 26-16,1 0 0,-1 1 15,1 25-15,0 0 0,-1 1 16,-25-1-16,25 27 15,-25-1-15,25 1 0,1-1 16,0 27-16,-1-26 16,27-1-16,0 27 0,26-27 15,0 27 1,0-26-16,0 25 0,26-25 16,27 26-16,-1-27 0,0 27 0,27-26 15,-1-1-15,1 27 16,52-27-16,-26 1 0,26 0 15,26-1-15,26 1 0,0-1 16,27-25-16,25 25 16,-25 1-16,26-27 0,-1 0 15,1 1-15,0-1 0,-1 1 16,-25-27-16,25 0 16,-25 26-16,26-52 0,-1 26 15,210 1 1,-209-27-16,0 0 0,-1 0 15,1 0-15,0-27 0,-1 1 16,-25 0-16,-1 0 16,1-26-16,-27-1 0,-26-25 15,0 25-15,0-25 16,-26-1-16,0 1 0,-26-1 16,0-26-16,-27 1 0,1-1 15,-27-26-15,-26 0 16,-26-157-1,-26 131-15,-26 0 0,-27 0 16,-25-27-16,-1 27 0,-26 0 16,0 0-16,0 0 0,-26 0 15,26 26-15,-26 0 16,0 26-16,-26 0 0,-1 1 16,1 25-16,-27 1 15,-25-1-15,-1 27 0,0-1 16,-25 1-16,-27 26 0,26-1 15,0 1-15,-26 26 16,26 0-16,0 26 0,0-26 16,27 53-16,-1-27 15,0 26-15,27-25 0,-1 25 16,1 0-16,25 1 0,27-1 16,0 0-16,0 27 15,52-27-15,-26 27 0,27-27 16,-1 27-16,26-27 0,1 27 15,-1-27-15,27 1 16,0-1-16,-1-26 0,1 0 16,26 0-16,-1 1 15,1-27-15,26 26 0</inkml:trace>
  <inkml:trace contextRef="#ctx0" brushRef="#br0" timeOffset="31473">23486 11914 0,'26'0'0,"0"0"16,-26 26-16,26-26 15,1 27-15,-1-1 0,0 0 16,0 26-16,0 1 16,-26-1-16,26 1 0,-26-1 15,27 0-15,-27 1 0,0-27 16,26 26-16,-26-26 16</inkml:trace>
  <inkml:trace contextRef="#ctx0" brushRef="#br0" timeOffset="31815">23329 12255 0,'-79'-26'0,"1"-27"0,25 1 16,27 26-16,0-27 0,26 1 15,26-1-15,26 27 16,1-26-16,-1 26 15,53 0-15,-27 26 0,27-27 16,0 27-16,26 0 0,-26 27 16,-1-1-16,27 0 0,-26 26 15,-26 1-15,-1-1 16,-26 27-16,1-27 16,-27 27-16,-26-27 0,-26 26 15,-27-25-15,1-1 0,-26 1 16,-1-27-16,-26 26 0,0-52 15,1 26-15,25-26 16,1-26-16,-1 26 0,53-26 16,26-26-16,0 25 15</inkml:trace>
  <inkml:trace contextRef="#ctx0" brushRef="#br0" timeOffset="32030">24612 12071 0,'52'0'15,"-26"0"-15,1 0 0,-1 0 16,0 0-16,0 0 16,0 27-16,0-1 0,27 0 15,-27 0-15,26 27 0,-25-27 16,25 26-16,-26 0 16,0 1-16,0-1 0,1-26 15,-27 27-15,0-27 0,-27 0 16,1-26-16,0 0 15,0 0-15</inkml:trace>
  <inkml:trace contextRef="#ctx0" brushRef="#br0" timeOffset="32247">25005 11967 0,'0'-53'0,"0"1"15,-27 26-15,27 0 0,-26-1 16,26 54-1,26 25 17,1-52-32,-1 26 0,0-26 15,-26 26-15,26-26 0,0 26 16,0-26 0,-26 27-16,27-27 0,-27 26 15</inkml:trace>
  <inkml:trace contextRef="#ctx0" brushRef="#br0" timeOffset="32788">25240 12124 0,'-26'26'16,"26"0"-16,0 0 16,26-26 15,0 0-31,1 27 0,-1-27 15,0 0-15,0 0 16,-26 26-16,26-26 0,1 26 16,-27 0-16,26-26 0,-26 26 15,0 0-15,0 1 16,-26-27-16,26 26 0,-27-26 16,54-26 15,-27-1-31,26 1 15,0 0-15,-26 0 16,52 0-16,-26-27 0,1 27 16,-1-26-16,0 26 15,0-1-15,0 1 0,1 0 16,-1 26-16,0 0 16,-26 26-16,26 0 15,-26 1-15,0-1 0,0 26 16,0-26-16,0 27 15,0-27-15,26 0 0,-26 0 16,26-26-16,-26 26 16,27-26-1,-1-26-15,0 0 16,26 0-16,-25 26 16,25-26-16,-26 26 0,27 0 15,-1 0-15,-26 0 0,26 0 16,-25 26-16,-1 0 15,0 0-15,-52 0 16</inkml:trace>
  <inkml:trace contextRef="#ctx0" brushRef="#br0" timeOffset="34103">6570 10841 0,'-26'0'0,"-27"0"0,1-27 16,0 1-16,-1 0 0,-25 26 15,-1 0-15,-26 0 16,1 0-16,-27 26 0,0 0 15,-53 1-15,1 25 16,0 0-16,-27 1 0,-25 25 16,-1 1-16,0-1 0,-25 27 15,-1 0-15,0 26 16,0 0-16,0 0 0,-393 340 31,472-314-31,26 26 0,26 1 16,26-1-16,1-26 0,51 26 15,27-25-15,26-1 16,26-26-16,0 0 0,27-1 16,130 80-1,-26-105-15,0-27 0,27-25 16,51-1-16,27-26 0,26-26 16,26 0-16,53-26 15,26-26-15,0-1 0,26 1 16,26-27-16,-26 1 0,26-1 15,-26-26-15,0 27 16,-53-1-16,-25-25 0,-27-1 16,-26-26-16,-52 0 15,-27-26-15,-52 0 0,0-26 16,-52-1-16,0-25 16,-53-1-16,-25-25 0,-27 25 15,0 27-15,-53-27 0,-25 27 16,-53 0-16,26 26 15,-52 26-15,-27 26 16,-25 0-16,0 27 0,-1 25 16,-52 27-16,27 0 0,-27 0 15,0 26-15,26 26 16,-26 0-16,27 26 0,25 1 16,1-1-16</inkml:trace>
  <inkml:trace contextRef="#ctx0" brushRef="#br0" timeOffset="34428">3637 13145 0,'26'0'16,"0"0"-16,1 0 0,-1 0 16,0 26-16,26 0 0,-25 1 15,25 25-15,0 0 16,-25 27-16,25-1 0,-26-25 15,0 25-15,0 1 16,-26-1-16,0-25 0,0-1 16</inkml:trace>
  <inkml:trace contextRef="#ctx0" brushRef="#br0" timeOffset="34728">3009 13643 0,'-79'-27'0,"27"1"0,26 0 16,26 0-16,0-27 15,52 1-15,0 26 0,27-27 16,52 1-16,-26 0 0,52 26 16,-26-1-16,26 1 15,-26 26-15,0 0 0,-27 26 16,1 27-16,-53-1 0,1 27 15,-53-27-15,0 27 16,0 25-16,-53-25 0,1-1 16,0 1-16,-27 0 15,27-27-15,-27 0 0,27-26 16,-1 27-16,27-53 16,0 0-16</inkml:trace>
  <inkml:trace contextRef="#ctx0" brushRef="#br0" timeOffset="34948">4475 13302 0,'52'-26'15,"1"-26"-15,-1 52 0,-26-27 16,1 27-16,-1-26 16,0 26-16,0 26 0,-26 1 15,26-1-15,0 0 0,1 0 16,-27 0-16,26 27 15,-26-1-15,26-26 0,-26 0 16,26 27-16,-26-27 16,0 0-16,-26-26 15</inkml:trace>
  <inkml:trace contextRef="#ctx0" brushRef="#br0" timeOffset="35087">4711 13119 0,'0'-79'15,"-26"27"-15,26 26 0,0-27 16,-27 27-16,27 0 16,27 26-1,-1 0-15,0 0 16,0 26-16</inkml:trace>
  <inkml:trace contextRef="#ctx0" brushRef="#br0" timeOffset="35598">5104 13119 0,'26'26'0,"-26"0"31,26-26-31,0 0 16,0 0-16,27-26 16,-27 26-16,0 0 15,53 26-15,-53-26 16,0 26-16,0 1 0,0-27 15,-26 26-15,26 0 16,-26 0-16,0 0 16,0-52-1,-26 0 1,26 0-16,0 0 16,0-27-16,0 1 15,0 26-15,26-27 0,-26 27 16,27-26-16,-27 26 15,0-1-15,26 27 0,0 0 16,0 0-16,-26 27 16,26 25-1,1-26-15,-27 0 0,26 0 16,-26 1-16,26-1 0,-26 0 16,26-26-1,-26-26 1,26 0-16,1-1 15,-1 27-15,0-26 0,0 0 16,0 0-16,27 26 16,-27 0-16,0 0 0,0 0 15,27 26-15,-27-26 0,0 26 16,0 0-16,0-26 16</inkml:trace>
  <inkml:trace contextRef="#ctx0" brushRef="#br0" timeOffset="36382">9607 11574 0,'27'-26'0,"-27"-1"15,0 1 1,0 0-1,26 26 1,0-26-16,26 26 16,1-26-16,-1 0 0,0-1 15,27 1-15,0 0 16,-1 0-16,1-27 0,-1 1 16,1 26-16,-27-53 15,27 27-15,-27-27 0,27 27 16,-53-27-16,26 1 0,27-105 15,-53 104 1,0-26-16,-26 27 0,26-27 16,-26 0-16,0 1 15,0 25-15,0-26 0,0 27 16,0-1-16,0 1 0,27-1 16,-1 0-16,-26 27 15,26-26-15,0-1 0,0 27 16,0-27-16,1 27 15,25-1-15,-26-25 0,27 25 16,-27 1-16,26 0 0,-26-1 16,27 1-16,-1 26 15,0-27-15,-25 27 0,25 0 16,-26-26-16,27 25 16,-27 1-16,0 0 0,26 26 15,-26-26-15,1 0 0,-1-1 16,0 1-16,0 0 15,0 0-15,1 0 0,-1 0 16,0 26-16,-26-27 16,26 27-16,-26-26 0,26 26 15,-26-26-15,27 26 16,-1 26 31</inkml:trace>
  <inkml:trace contextRef="#ctx0" brushRef="#br0" timeOffset="43520">12802 5499 0,'0'26'31,"-26"-26"16,0 0-47,0-26 15,-1 26-15,1-26 16,0 26-16,-26-27 16,25 1-16,-25 0 0,26 0 15,-27 0-15,1 0 16,0-1-16,26-25 0,-27 26 16,27 0-16,0-27 0,0 27 15,-1 0-15,1 0 16,0-1-16,26 1 15,-26 26-15,26-26 16,-26 26 0,0 0 15,-1 0-15,1 0 15,26 26-31,0 0 94,26-26-94,1 0 0,25 0 15,-26 0-15,26 0 16,1 27-16,25-27 0,1 0 15,-1 26-15,27-26 16,-26 0-16,26 26 0,-1-26 16,27 26-16,-26-26 15,0 26-15,-1 1 0,-25-27 16,0 26-16,-1-26 0,1 26 16,-27-26-16,-26 26 15,0-26-15,1 0 0,-1 0 16,0 0 140,0 0 157,-26-26-313,26 26 15,27-26-15,-27 0 16,26 26-16,1-27 0,-1-25 15,27 26-15,-27 0 16,26-27-16,27 1 0,-26 0 16,-1 25-16,1-25 0,-1 0 15,27 25-15,-52-25 16,25 26-16,1 0 0,-27 26 16,-26-26-16,27 26 15,-27 0-15,0-27 0,0 27 16,0 0-16,-52 0 47,0 0-16,0 0 0,26 27-31,-26-1 31,26 0-15,-27-26-16,27 26 0,-26 0 16,26 0-16,-26 27 15,0-27-15,0 26 0,-1-25 16,1 25-16,0 0 0,0 1 16,0-1-16,0-26 15,26 27-15,-27-1 0,1-26 16,26 27-16,0-27 15,-26 26-15,26-26 0,0 0 16,0 1-16,-26-1 16,26 0-16,0 0 0,0 0 15,-26-26 1,26-26 15,0 0 0,0 52 94,26-26-125,0 0 16,-26 26 0,52 1-16,-25-1 15,-1-26-15,0 26 0,0 0 16,26 0-16,-25 0 0,-1 1 16,26-1-16,-26 0 0,1 0 15,-1 0-15,0 1 16,0-1-16,0 0 0,1 0 15,-1 0-15,0 1 16,-26-1-16,26-26 16,0 26-16,-26 0 0,26-26 0,-26 26 15,27 0 1,-1-26 0,-52 0 46,-1 0-31,1 0-15,0 0-16,0 0 0,-26-26 16,-1 26-16,1 0 15,-1 0-15,-25 0 0,25 0 16,-25-26-16,-1 26 15,27 0-15,0 0 0,-27-26 16,27 26-16,-1 0 0,27-26 16,-26 26-16,26 0 15,-27-26-15,27 26 0,0-27 16,0 27 0,-1 0-16,27-26 0,-26 26 15,0 0 1,0 0-1,0 0-15,0 0 16,-1 0 0,1 0-1,0 0 1,0 0 171,0 0-155,-1 0-17,1 0-15,0 0 16,0 0-16,-27 0 0,1 0 16,0 26-16,-27-26 0,1 27 15,-27-1-15,0 0 16,-26 0-16,-78 26 15,78-25-15,52-1 16,-25 0-16,25 0 0,27 0 16,-27 1-16,53-1 0,-27 0 15,27-26-15,0 26 16,0-26-16,26 26 16,0-52 15,26 26-16,-26-26-15,26 26 16,-26-26-16,26 0 0,1 26 16,-1-27-16,-26 1 15,26 0-15,0-26 0,0 25 16,1 1-16,-27-26 0,26 26 16,-26-27-16,0 1 15,0 0-15,0-1 0,0 1 16,0-1-16,26 1 15,-26 26-15,0-26 0,26 25 16,-26 1-16,26 0 0,1 0 16,-1 26-16,0-26 15,0 26-15,0 0 16</inkml:trace>
  <inkml:trace contextRef="#ctx0" brushRef="#br0" timeOffset="45315">10550 654 0,'0'-26'0,"26"-26"0,0 26 15,1 0-15,-1-27 0,0 27 16,0-26-16,27 25 16,-53-25-16,26 26 0,-26 0 15,0 0 1,-53 26-16,1 26 0,0 0 16,-27 0-16,1 26 0,-1 1 15,0-1-15,1 1 16,26 25-16,25-26 0,1 1 15,26-1-15,26 27 16,27-27-16,25 1 0,1-1 16,-1 0-16,27 1 0,0-1 15,-27-26-15,1 27 16,-27-1-16,1-26 0,-53 0 16,0 27-16,-26-27 15,-53 0-15,0 0 0,-25 0 16,-1 1-16,0-27 0,-26 26 15,27-26-15,25 0 16,0 0-16,27-26 0,26 26 16,26-27-16,26-25 15</inkml:trace>
  <inkml:trace contextRef="#ctx0" brushRef="#br0" timeOffset="45705">11388 340 0,'-52'0'15,"-1"-26"-15,1 0 0,26 26 16,-27-26-16,27 26 16,52-26-1,27 26-15,-1 0 0,27 0 16,25 0-16,-25 0 15,0-27-15,25 27 0,-51 0 16,25-26-16,-52 26 16,1 0-16,-54 0 15,-25 0-15,0 0 16,-1 0-16,1 26 16,0-26-16,-1 27 0,1-1 15,-1 0-15,27 0 0,0 26 16,0 1-16,26-1 15,0 27-15,0-1 0,0 1 16,0-1-16,0 1 16,0 0-16,0-1 0,0 1 15,0-27-15,26-26 16</inkml:trace>
  <inkml:trace contextRef="#ctx0" brushRef="#br0" timeOffset="46118">12305 890 0,'26'-26'15,"-26"0"1,0 0-16,-26 26 0,-1-27 16,1 1-16,0 0 15,0 26-15,-27 0 16,27 26-16,0-26 0,-26 26 15,26 1-15,-1-1 16,1 26-16,26-26 0,-26 27 16,26-27-16,0 0 0,0 0 15,0 0-15,0 1 16,26-27-16,-26 26 0,26-26 16,1 0-16,-1-26 15,0 26-15,-26-27 16,26 1-16,-26 0 0,0 0 15,26 0-15,-26 0 16,0-1-16,26 27 16,1 0-1,-1 27 1,-26-1-16,26 0 0,0 0 16,0 0-16,1 0 15,-1 1-15</inkml:trace>
  <inkml:trace contextRef="#ctx0" brushRef="#br0" timeOffset="46460">12488 838 0,'0'-53'16,"-26"1"-16,26 26 16,-27-27-16,27 27 0,0 0 15,27 26-15,-1 0 16,0 26-16,0 0 15,0 1-15,27-1 0,-1 26 16,-26-26-16,1 27 0,-1-27 16,0 0-16,-26 27 15,0-27-15,-26-26 16,0 0 0,-1 0-16,27-26 0,-26-1 15,26 1-15,-26 0 0,26-26 16,26-1-16,0 1 15,1-1-15,25 27 0,-26-26 16,26 26-16,1 0 16,-1 26-16,1 0 0,-27 0 15,0 0-15,0 26 16,-26 0-16</inkml:trace>
  <inkml:trace contextRef="#ctx0" brushRef="#br0" timeOffset="47138">14583 419 0,'26'0'15,"0"-26"-15,0-1 16,-26 1-16,0 0 15,0 0-15,0 0 0,-26-27 16,0 27-16,0 0 0,0 0 16,-27 26-16,1-26 15,-1 26-15,1 0 0,-27 26 16,27 0-16,0-26 16,-1 26-16,27 27 0,0-27 15,26 0-15,26 26 0,0-26 16,27 27-16,-1-1 15,27-26-15,-1 27 0,27-1 16,-26 0-16,-27-25 16,0 25-16,1-26 15,-27 0-15,-26 1 0,-26-1 16,-27-26-16,1 26 16,-27-26-16,1 0 0,-1 0 15,1 0-15,-1 0 0,53 0 16,-26-26-16</inkml:trace>
  <inkml:trace contextRef="#ctx0" brushRef="#br0" timeOffset="47955">14818 524 0,'53'-27'0,"25"27"16,-25-26-16,25 0 0,-52 26 15,1-26-15,-1 26 16,-26-26-16,26 26 0,-26-27 15,-26 27-15,0-26 16,-1 26-16,-25 0 16,26 26-16,0 1 0,-1-1 15,-25 26 1,26-26-16,0 27 0,26-1 0,0 0 16,0 1-16,26-27 0,0 26 15,26-25-15,1-1 16,-1 0-16,27-26 0,-27 0 15,1-26-15,-1 0 16,0-1-16,1 1 0,-27-26 16,0-1-16,-26-25 0,0 26 15,0-27-15,0 27 16,-26-27-16,0 1 0,-1 25 16,1-25-16,26 51 15,-26-25-15,26 26 0,26 52 31,-26 0-31,53 79 16,-27-26-16,0-27 16,-26 26-16,26-25 15,0 25-15,-26-25 0,0-1 16,0 0-16,27-25 0,-27-1 16,26-52 15,-26-1-31,0 1 15,26 0-15,0 0 0,0-26 16,0 25-16,1 1 0,-1 0 16,0 0-16,0 26 15,0 26 1,1 0-16,-1 0 0,0 27 16,0-27-16,0 0 0,1 26 15,-1-25-15,0-1 0,0-26 16,0 26-16,27-26 15,-27 0-15,0-26 0,26 26 16,-25-26-16,25-1 0,-26-25 16,0 26-16,0-26 15,-26-1-15,0 1 0,0-1 16,0 1-16,-26 26 16,0 0-16,0 0 0,0-1 15,0 27-15,-1 27 0,1-1 16,0 0-16,26 0 15,0 26-15,0 1 0,0-1 16,26 53 0,0-53-16,1 1 0,25-27 15,0 0-15,-26 0 16</inkml:trace>
  <inkml:trace contextRef="#ctx0" brushRef="#br0" timeOffset="48903">16625 314 0,'-26'-26'0,"0"-26"16,26 25-16,-26 1 16,52 52 15,-26 1-15,26-1-16,0 0 0,0 26 0,-26-26 15,27 27-15,-1-27 16,-26 0-16,0 0 0,26 1 15,-26-1-15,0-52 47,0-1-47,26 1 16,-26-26-16,0-1 0,26 27 16,-26-26-16,26 0 15,-26 25-15,0 1 0,27 26 16,-27 26-1,0 1-15,26-1 16,-26 26-16,26-26 0,-26 27 16,26-27-16,-26 0 15,26 0-15,-26 0 0,27 1 16,-1-27 0,-26-27-1,26-25-15,-26 26 16,0-27-16,26 1 15,-26 26-15,26-26 0,-26-1 16,27 27-16,-1 26 16,0 0-16,0 26 15,0 27-15,0-1 16,1 0-16,-1 1 0,0-1 16,0 0-16,0 1 15,1-27-15,-1 0 0,0 0 16,0 0-16,0-26 15,0 0-15,27-26 0,-27 0 16,26 0-16,-25 0 16,25 0-16,-26-27 0,0 1 15,1-1-15,-1 1 0,-26 0 16,0 26-16,0-27 16,0 27-16,-26 0 0,-1 26 15,1 0-15,0 0 16,0 0-16,0 26 15,26 0-15,-27 27 0,1-27 16,26 26-16,0 0 16,0 1-16,0-1 0,0-26 15,0 27-15,26-27 16,-26 0-16,27 0 0,-1-26 16,0 0-16,0 0 0,0 0 15,1-26-15,-1 0 16,0 0-16,0 0 0,0-27 15,0 27-15,1 0 0,-27-27 16,0 27-16,0 0 16,0 0-16,26 26 0,-26 26 31,26 0-31,-26 0 16,26 1-16,0 25 0,1 0 15,-1-25-15,0 25 16,0-26-16,0 26 0,0-25 15</inkml:trace>
  <inkml:trace contextRef="#ctx0" brushRef="#br0" timeOffset="50214">14504 9610 0,'0'-26'31,"0"52"-15,0 0-1,0 0-15,0 27 0,26-1 16,-26 0-16,27 53 0,-1-26 16,0 25-16,0 1 15,0 0-15,-26 0 0,26-1 16,-26 1-16,27 0 0,-27 0 15,0-27-15,0 1 16,0-1-16,26-25 0,-26-1 16,0-26-16,0 0 15,26-26 1,0-26-16</inkml:trace>
  <inkml:trace contextRef="#ctx0" brushRef="#br0" timeOffset="50520">15211 10081 0,'0'-52'0,"0"26"15,0 0-15,0-1 0,0 1 16,-26 26 0,26 26-1,0 1-15,0-1 0,26 26 16,-26 0-16,26 27 15,-26 0-15,27-1 0,25 132 16,-26-106 0,-26 27-16,26-26 0,0 0 15,1 0-15,-1-27 0,-26 27 16,26-27-16,-26-25 16,26-1-16,-26 0 0,26 1 15,-26-27-15,0 0 16,0 0-16</inkml:trace>
  <inkml:trace contextRef="#ctx0" brushRef="#br0" timeOffset="50761">14242 11312 0,'-26'0'0,"26"26"16,26-26 0,0 26-16,1-26 0,25 27 15,0-1-15,27 0 16,0 0-16,-1 26 0,1-25 16,-1 25-16,27-26 15,-27 0-15,1 27 0,0-53 16,-1 26-16</inkml:trace>
  <inkml:trace contextRef="#ctx0" brushRef="#br0" timeOffset="51002">16206 11233 0,'26'0'16,"1"0"-16,-54 0 31,-25 27-31,26-1 16,-27 0-16,-25 0 15,-1 27-15,1-27 0,-27 26 16,26 0-16,-25 1 16,25-1-16,1 1 0,25-1 15,-25-26-15,25 27 0</inkml:trace>
  <inkml:trace contextRef="#ctx0" brushRef="#br0" timeOffset="51578">12854 13459 0,'-26'0'0,"0"-26"16,26 0-16,0 52 31,-26 26-31,26-25 0,-26 51 16,0-25-16,-1-1 15,27 26-15,-26 1 0,26-27 16,-26 1-16,26-1 0,-26 0 16,26-25-16,0-1 15</inkml:trace>
  <inkml:trace contextRef="#ctx0" brushRef="#br0" timeOffset="51795">12697 13459 0,'53'-209'16,"-27"130"-16,0 1 0,0 25 16,0 27-16,27 0 0,-27 26 15,0 26-15,27 0 16,-27 27-16,26 25 16,0 1-16,1-1 0,-1 1 0,1 26 15,-1-27-15,-26 27 16,0-27-16,1 1 0,-1-27 15,0 27-15,-26-27 0,0-26 16,0 27-16</inkml:trace>
  <inkml:trace contextRef="#ctx0" brushRef="#br0" timeOffset="51976">12933 13826 0,'-52'0'0,"25"-26"15,1 26-15,0-27 0,26 1 16,52 0 0,27 0-1,-27 26-15,27-26 0,-1 26 16,27-26-16,-26 26 0,26-27 16</inkml:trace>
  <inkml:trace contextRef="#ctx0" brushRef="#br0" timeOffset="52410">13797 13590 0,'-26'-26'15,"0"0"-15,0 0 16,26 52 15,26-26-15,-26 52-16,26-26 0,-26 1 15,0 25-15,26 0 16,0 27-16,-26-53 0,0 0 16,0 0-16,26 1 15,1-54 1,-27 1-1,26 0-15,0-26 0,-26 25 16,26-25-16,0 0 16,1-1-16,-27 1 0,26 26 15,0-27-15,0 53 0,0 0 16,1 0 0,-1 27-16,0 25 0,-26 0 15,26-25-15,0 51 16,0-26-16,-26 1 0,27-1 15,-1-26-15,-26 27 0</inkml:trace>
  <inkml:trace contextRef="#ctx0" brushRef="#br0" timeOffset="53097">14792 13616 0,'-26'0'0,"0"-26"16,0 0-16,-1 0 0,1 0 15,0-1-15,26 1 16,-26 0-16,0 26 0,0 0 16,-1 26-1,1 0-15,26 1 0,-26-1 16,26 26-16,0-26 0,0 27 15,0-1-15,0-26 16,0 27-16,0-27 0,26 26 16,0-26-16,1-26 0,-1 27 15,0-27-15,0 0 16,0 0-16,0 0 0,1-27 16,-27 1-16,26 0 15,-26-26-15,26 25 0,-26-25 16,0 26-16,26-26 0,-26 25 15,0 1-15,0 0 16,0 52 0,0 0-1,0 27-15,0-27 0,0 0 16,26 26-16,1-25 0,-27-1 16,52 26-16,-26-52 15,0 26-15,27-26 0,-27 0 16,26 0-16,1-26 15,-27 0-15,26 0 0,-26-27 16,1 1-16,-27-26 0,0 25 16,0-25-16,0-1 15,-27 0-15,1-25 0,0 25 16,0 1-16,0-1 16,-1 27-16,1-1 0,26 27 15,0 52 1,0 27-16,0-1 15,0 27-15,26-27 0,1 53 16,-27-27-16,26 1 0,0-1 16,-26 1-16,26 0 15,-26-27-15,26 0 0,-26 1 16,27-27-16,-27 26 16</inkml:trace>
  <inkml:trace contextRef="#ctx0" brushRef="#br0" timeOffset="53533">15552 13564 0,'-27'-26'0,"27"0"0,0-1 16,0 1-16,0 0 16,0 0-16,27 26 15,-27 26 1,26 0-1,-26 0-15,0 1 0,26-1 16,-26 0-16,26 0 16,0 0-16,-26 1 0,26-1 15,1-26-15,-1 26 16,0-26-16,26 0 0,-25-26 16,-1 26-16,0-26 0,-26-1 15,26 1-15,-26 0 16,26-26-16,-26 25 0,0 1 15,-26-26-15,26 26 16,-26 26-16,0 26 16,26 0-16,0 26 15,0 1-15,-26 25 16,26 1-16,0-1 0,0 27 16,0-26-16,0-1 15,0 79-15,0-104 16,0-1-16,0 1 15,0-27-15</inkml:trace>
  <inkml:trace contextRef="#ctx0" brushRef="#br0" timeOffset="53801">16154 12962 0,'0'-26'0,"-26"-1"16,-1 27-1,27 27 1,27 25-16,-27 0 0,26 1 16,0 25-16,0 1 15,0-1-15,-26 1 0,27-1 16,-1 1-16,-26 0 15,26-27-15,-26 0 0,0 1 16,0-27-16,0 0 16</inkml:trace>
  <inkml:trace contextRef="#ctx0" brushRef="#br0" timeOffset="54108">16154 13564 0,'0'-26'0,"0"0"16,0-1-1,26 27 1,0 0-16,0 0 16,1 0-16,25-26 0,0 26 15,1 0-15,-27-26 0,26 26 16,-26-26-16,1 26 16,-1 0-16,0 0 0,-26-26 15,0 52 16,0 0-15,0 0-16,26 0 0,-26 1 16,0 25-16,26-26 0,-26 27 15,27-1-15,-27-26 16,26 26-16,-26-25 0,0-1 16,26-26-16</inkml:trace>
  <inkml:trace contextRef="#ctx0" brushRef="#br0" timeOffset="54268">16704 13145 0,'-26'-52'0,"26"-1"16,0 27-16,-27 0 0,27 0 16,0 52 15,0 0-31,0 0 15</inkml:trace>
  <inkml:trace contextRef="#ctx0" brushRef="#br0" timeOffset="54593">17358 13354 0,'0'-26'16,"27"26"-16,-1 0 0,-26-26 16,26 0-1,-26 0-15,-26 26 16,0 0-16,-1 0 16,1 26-16,0-26 15,-26 26-15,25 0 0,-25 0 0,26 27 16,0-27-16,0 26 15,26-25-15,0 25 0,0-26 16,0 0-16,26 1 0,0-1 16,0 0-16,0-26 15,27 26-15,-1-26 0,0-26 16,1 26-16</inkml:trace>
  <inkml:trace contextRef="#ctx0" brushRef="#br0" timeOffset="54974">18275 13250 0,'26'0'0,"-26"-26"16,26-1-16,-26 1 16,-26 0-1,0 26 1,-27 0-16,27 0 0,-26 0 15,0 0-15,25 26 0,-25-26 16,26 26-16,-27 1 16,53-1-16,0 0 15,0 0-15,27 0 16,25 0-16,-26-26 0,53 27 16,-27-1-16,27 0 0,-27-26 15,27 26-15,-27 0 16,-26-26-16,27 27 0,-27-27 15,-26 26-15,-26 0 16,-1-26-16,-25 26 16,0-26-16,-1 26 0,1-26 15,-27 0-15,27 0 16,-27 0-16,27 0 0,0 0 16</inkml:trace>
  <inkml:trace contextRef="#ctx0" brushRef="#br0" timeOffset="55607">12619 14742 0,'-26'0'0,"26"-26"16,52 26-1,0-26 1,53 26-16,0-26 16,26 26-16,52-26 0,53-1 15,26 1-15,26 0 16,52 0-16,27 0 0,25-1 16,1 1-16,26 0 0,-26 0 15,0 0-15,-27 0 16,-25-27-16,-27 27 0,-26 0 15,-26 0-15,-53-1 0,-52 27 16,-26-26-16,-26 0 16,-26 26-16,-27 0 0,-26-26 15,-52 26 1,0 0-16,-27 0 0,1 0 16,0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53.3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173 123 0,'-25'0'16,"25"-25"-1,25 25 1,-25 25 31,0 0-31,0-1-16,-25 1 15,25 24-15,0-24 0,-24 0 16,24 24-16,0-24 0,0-1 15,-25 1-15,25 0 16,0-1-16,25-24 31,-1-24-31,1 24 16,24 0-16,-24-25 0,49 25 16,-25-25-16,25 25 15,0 0-15,0 0 0,25 0 16,-1 0-16,-24 0 15,25 0-15,-25 0 0,25 0 16,-25 25-16,-25-25 0,25 0 16,-25 0-16,-24 0 15,0 0-15,-1 0 0,1 0 16,0 0 0,-25-25 15,0 1-16,0-1 1,0 0 0,0 1-16,24-26 15,-24 26-15,25-1 0,-25 0 16,25 1-16,-25-1 16,0 0-16,24 1 0,-24-1 15,0 0-15,0 1 16,-24 24 15,-1 0-15,0 0-16,-24 0 15,-25 0-15,25 0 16,-149 0-16,75 0 16,0 0-16,-25 0 0,25 0 15,-1 0-15,1 24 16,0-24-16,49 0 0,0 0 15,0 25-15,49-25 0,0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54.1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3329 51 0,'0'-25'15,"-24"25"1,24-25-16,-25 25 0,0 0 15,1 0-15,-1 0 0,-24 0 16,24 25-16,-24-25 16,-1 25-16,1-1 0,0 26 15,-1-26-15,26 26 0,-1-26 16,25 26-16,0-1 16,0 0-16,25 1 0,24-26 15,0 1-15,25 0 16,50-1-16,-50-24 15,0 0-15,0-24 16,-25-1-16,0 0 0,1 1 16,-26-26-16,1 1 0,-25 0 15,0 24-15,0-24 16,-25-1-16,1 1 0,-1 24 16,-24 1-16,24-1 0,-24 25 15,24-25-15,0 25 16,-24 0-16,24 25 0</inkml:trace>
  <inkml:trace contextRef="#ctx0" brushRef="#br0" timeOffset="632">3157 618 0,'0'-25'16,"0"1"-16,0-1 31,-25 25-15,25 25-1,-25-1-15,25 26 16,-24-26-16,24 1 15,0 0-15,-25 24 0,25-24 16,-25 24-16,25-24 0,0-1 16,0 1-16,-24 0 15,24-1-15,0 1 0,-25-1 16,25 1 0,-25-25-16,25 25 15,25-25 1,0 0-1,24 0-15,0 0 16,1 0-16,-1 0 0,0 0 16,1 0-16,-26 0 15,26 0-15,-1 0 0,0-25 16,-24 25-16,0 0 16,-1 0-16,1 0 0,-25-25 15,25 25 1,-25-24-1,-25-1-15,25 1 0,-25-1 0,25 0 16,-24 1-16,-1-1 16,25 0-16,-25-24 0,1 24 15,24-24-15,-25 24 0,25 1 16,-25-1-16,1-24 16,24 24-16,0 0 0,-25 25 15,25-24-15,-25 24 16,1 0-1</inkml:trace>
  <inkml:trace contextRef="#ctx0" brushRef="#br0" timeOffset="1517">2713 766 0,'0'-25'16,"24"25"-1,-48 0 16,-1 0-15,0 0-16,-24 0 0,24 0 16,-49 0-16,0 0 15,1 0-15,-26 0 0,0-24 16,-24 24-16,0 0 16,24 0-16,-24 0 0,24 0 15,0 0-15,1 0 0,-1 24 16,25-24-16,0 25 15,0 0-15,0-25 0,25 24 16,-25-24-16,25 25 0,-1-25 16,-24 0-16,50 25 15,-26-25-15,26 0 0,-26 0 16,26 0-16,-1 0 16,0 0-16,1 0 46,24-25-30,-25 25 15,0 0-31,1 0 16,-1 0 0,0 0-16,1 0 15,-1 0 1,0 0-16,1 0 15,-1 0 17,0 0-32,1 0 15,-1 0-15,0 0 16,1 0-16,-1 0 16,0 0 15</inkml:trace>
  <inkml:trace contextRef="#ctx0" brushRef="#br0" timeOffset="1894">247 544 0,'0'25'47,"-25"-25"-47,25 24 16,-25 1-16,1 0 15,24-1-15,-50 1 16,26 0-16,-1-1 0,25 1 15,-25 0-15,1-25 16,24 24-16,-25-24 16,25 25-16,25-25 31,-1 0-15,-24 25-16,50-1 0,-26-24 15,1 50-15,24-26 0,1 1 16,-26-1-16,26 26 15,-26-26-15,1 1 16</inkml:trace>
  <inkml:trace contextRef="#ctx0" brushRef="#br0" timeOffset="3121">2244 223 0,'25'0'47,"0"0"-31,-50 0 109,0 0-125,-24-24 15,24 24-15,-24 0 0,-25 0 16,0 0-16,0 0 15,0 0-15,0 0 0,0 0 16,-25 0-16,25 0 0,0 0 16,0 0-16,0 0 15,25 0-15,-25 24 0,25-24 16,24 0-16,1 0 16,-1 0-16,0 0 0,1 0 15,-1-24 16,0 24-15,1 0 0,24-25-16,-25 25 15,0 0 63,1 0-78,-1-25 16,0 25 15,1 25 1,-1-25-17,0 25 1,1-25-16,-1 0 0,0 0 15,1 24-15,-1-24 0,-24 0 16,24 0-16,0 0 16,1 25-16,-1-25 15,25-25 48</inkml:trace>
  <inkml:trace contextRef="#ctx0" brushRef="#br0" timeOffset="3492">567 1 0,'-24'0'0,"-1"0"15,0 0 1,25 25 0,-24-25-16,-1 25 15,0-25-15,1 24 16,-1-24-16,0 25 16,-24-25-16,24 25 0,1-1 15,-26 1-15,26-25 0,24 25 16,-25-25-16,25 24 15,25-24 1,-1 0 0,1 25-16,0-25 15,24 0-15,-24 25 0,24-25 16,0 24-16,-24 1 16,24 0-16,-24-1 0,24 1 15,-24 0-15,0-1 0,-25 1 16</inkml:trace>
  <inkml:trace contextRef="#ctx0" brushRef="#br0" timeOffset="4666">2368 1136 0,'24'0'16,"-24"24"15,-24-24-15,-1 0-1,0 0 1,1 0-16,-1 25 0,-24-25 15,-25 0-15,0 0 16,-25 25-16,25-25 0,-49 0 16,24 0-16,-24 24 0,24-24 15,-24 0-15,24 0 16,0 0-16,26 0 0,-1 0 16,0 0-16,24 0 15,1 0-15,0 0 0,24 0 16,0 0-16,-24 0 0,24 0 15,-24 0 1,24 0-16,1 0 0,-1 0 16,0 0-16,1 0 0,-1 0 15,0 0 1,1 0-16,-1 0 109,25 25-62,-25-25-16,1 0-15</inkml:trace>
  <inkml:trace contextRef="#ctx0" brushRef="#br0" timeOffset="5078">419 1086 0,'-24'0'31,"-1"0"-15,25 25-1,-25-25-15,1 25 16,-1-25-16,0 24 0,1-24 15,-1 25-15,0 0 0,1-25 16,24 24-16,-25-24 16,25 25-16,-25-25 0,25 25 15,25-25 17,0 0-17,-1 0-15,1 0 16,0 0-16,-1 0 0,1 0 15,0 24-15,-1-24 16,1 0-16,0 25 0,24 24 31,-24-49-31,-25 25 0,0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19.8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0 576 0,'26'0'0,"0"0"31,1 0 16,-27-26-47,26 0 16,0 0-16,0 0 15,27-27-15,-1 27 0,27-26 16,25 25-16,1-25 0,26 26 16,0-27-16,26 27 15,0-26-15,-26 26 16,26 0-16,-26 26 0,-26-27 0,0 27 16,-27-26-16,-26 26 15,1 0-15,-27 0 0,0 0 16,0 0-16,-26 26 31,-26-26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20.2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0,'0'26'78,"0"0"-78,0 1 16,26-1-16,-26 26 15,26 53-15,-26 0 16,26-53-16,-26 0 15,0 1-15,0-27 16,0 0-16,0 0 16,0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39.3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99 0 0,'-25'0'0,"1"0"63,-1 0-32,0 0 32,50 0-32,0 25-16,-1-25 1,1 24-16,0-24 16,-1 0-16,1 25 0,0-25 15,-1 25-15,1-1 16,0-24-16,-25 25 16,24-25-1,-24 25 16,-24-25-31,-1 0 16,25 24 0,-25-24-16,1 25 15,-1 0 1,25-1-16,-25 1 0,25 0 16,-24-1-16,-1 1 15,0 0-15,1-1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41.2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99 0,'-24'0'15,"48"0"17,1 0-17,24 0-15,0 0 16,25 0-16,25 0 0,24-25 16,1 25-16,24 0 0,0-25 15,24 25-15,-48-24 16,24 24-16,-50 0 0,-24 0 15,0-25-15,-25 25 16,-24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39.9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436 148 0,'25'-25'16,"-25"1"15,-25 24-15,1 0-1,-1 24-15,0-24 0,1 25 16,-26 0-16,1-1 16,24 1-16,-24-25 0,0 25 15,24-1-15,-24-24 16,24 25-16,1-25 16,48 0-1,1 0-15,-1 0 16,1 0-16,24 0 0,1 25 15,-26-25-15,26 24 16,-26-24-16,26 25 0,-26-25 16,1 25-16,0-25 0,-1 24 15,-24 1-15,25-25 16,-25 25-16,0-1 16</inkml:trace>
  <inkml:trace contextRef="#ctx0" brushRef="#br0" timeOffset="286">683 99 0,'-25'0'16,"25"24"0,0 1-1,0 0-15,0-1 0,25 1 16,-25 24-16,0 1 16,0-26-16,0 26 0,0-1 15,25-24-15,-25 49 16,0-50-16</inkml:trace>
  <inkml:trace contextRef="#ctx0" brushRef="#br0" timeOffset="605">658 173 0,'0'-25'15,"0"0"-15,-24 1 16,24-1-16,0 0 15,24 1 1,1 24 0,24 0-16,-24 0 15,49 0 1,-25 0-16,-24 24 0,0-24 16,-1 25-16,-24 0 0,0-1 15,0 1-15,0 0 16,-24-25-16,-1 24 0,-24 1 15,24 0-15,-24-25 0,24 24 16,-24-24-16,24 25 16,0-25-16,1 0 0,-1 0 15</inkml:trace>
  <inkml:trace contextRef="#ctx0" brushRef="#br0" timeOffset="851">1226 49 0,'0'-24'0,"-25"-1"16,25 50 31,0-1-47,0 26 15,0-26-15,0 75 16,0-50-16,0 1 16,25-1-16,-25 25 0,0-25 0,0-24 15,0 24-15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43.2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123 222 0,'0'-24'15,"0"-1"1,0 0-16,25 1 31,-25-1-15,25 25-16,-1 25 31,-24-1-15,0 1-16,0 0 15,0-1 1,-24-24 0,24 25-16,-25-25 0,0 0 15,1 0-15,24-25 16,-25 25-16,25-24 15,-25 24-15,25-25 0,-24 0 16,24 1-16,0-1 16,24 0-16,-24 1 15,25-1-15,-25 0 0,25 25 16,-1 0 0,1 25-1,-25 0-15,0-1 16,0 26-16,0-26 0,0 1 15,0 0-15,-25-1 0,25 1 16,-24 0-16,-1-25 16,0 0-16,1 0 15,24-25 1,-25 0-16,25 1 16,0-1-16,25 0 0,-1 1 15,-24-1-15,25 0 16,0 25-16,-1 0 0,1 0 15,0 25 1,-25 0 0,0-1-16,0 1 0,-25 0 15,0-1-15,25 1 16,-24-25-16,-1 25 0,0-25 16,1 0-1,24-25-15,0 0 16,0 1-16,24-1 0,-24 0 15,25 1-15,0-1 16,-1 0-16,1 25 16,-25 25-1,0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51.3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222 123 0,'0'25'47,"0"-1"-31,0 1-1,0 0-15,0-1 16,-24 1-16,24 0 0,0-1 16,-25 1-16,25 0 15,0-1-15,0 1 16,0 0-16,0-1 16,25-24-1,-1 0-15,26 0 0,-26 0 16,50-24-16,-24 24 15,48 0-15,-24-25 0,25 25 16,-25-25-16,24 25 16,-24 0-16,0 0 0,0 0 15,0 0-15,-24 0 0,-1 0 16,0 0-16,-24 0 16,0 0-16,-1 0 0,-24-24 46,-24 24-30,24-25 0,0 0-1,0 1 1,0-1-16,24 0 16,-24 1-16,0-1 0,25 0 15,-25 1-15,0-1 16,0 0-16,0 1 0,25-1 15,-25 0-15,-25 1 16,0 24 0,1 0-16,-1 0 0,-24 0 15,-1 24-15,1-24 16,-25 0-16,-25 0 0,1 25 16,-1-25-16,1 0 0,-1 0 15,25 0-15,-25 0 16,25 25-16,0-25 0,25 0 15,0 0-15,-1 0 16,1 24-16,24-24 0,1 0 16,-1 25-16,0-25 0,25 25 15,25-1 17,0-24-32,-1 0 15,1 0-15,0 25 16,-1-25-16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21T16:12:52.2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78 197 0,'-25'0'15,"0"0"17,25 25-17,0-1 1,0 1-16,0 0 0,-24-1 16,24 1-16,0 0 0,0-1 15,0 1-15,0 0 16,0-1-16,0 1 0,0 0 15,0-1 1,24-24 15,1-24-31,0 24 0,24 0 16,0-25-16,1 25 16,24-25-16,0 25 0,0-24 15,0 24-15,24 0 16,-24 0-16,25 0 0,-25 0 15,0 0-15,0 24 0,0-24 16,0 0-16,-25 0 16,0 0-16,1 25 0,-26-25 15,1 0-15,-25-25 32,-25 25-17,1-24-15,-1 24 16,0-25-1,25 0 1,0 1-16,0-1 16,0 0-16,25 1 15,-25-1-15,0 0 16,0-24-16,0 24 0,25 1 16,-25-26-16,0 26 15,24-1-15,-24 0 0,25 1 16,-50 24 15,1 0-15,-1 0-16,-24 0 15,-1 0-15,1 24 0,-25-24 16,0 25-16,-25-25 16,1 0-16,-1 25 0,0-25 15,-24 24-15,49-24 0,-24 25 16,24 0-16,24-25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01564-7A7A-4A48-8493-0E0049385470}"/>
              </a:ext>
            </a:extLst>
          </p:cNvPr>
          <p:cNvSpPr/>
          <p:nvPr userDrawn="1"/>
        </p:nvSpPr>
        <p:spPr>
          <a:xfrm rot="5400000">
            <a:off x="447483" y="-447481"/>
            <a:ext cx="1847237" cy="2742205"/>
          </a:xfrm>
          <a:custGeom>
            <a:avLst/>
            <a:gdLst>
              <a:gd name="connsiteX0" fmla="*/ 0 w 1847237"/>
              <a:gd name="connsiteY0" fmla="*/ 2741491 h 2741491"/>
              <a:gd name="connsiteX1" fmla="*/ 1 w 1847237"/>
              <a:gd name="connsiteY1" fmla="*/ 1255 h 2741491"/>
              <a:gd name="connsiteX2" fmla="*/ 28154 w 1847237"/>
              <a:gd name="connsiteY2" fmla="*/ 0 h 2741491"/>
              <a:gd name="connsiteX3" fmla="*/ 666044 w 1847237"/>
              <a:gd name="connsiteY3" fmla="*/ 912689 h 2741491"/>
              <a:gd name="connsiteX4" fmla="*/ 1636888 w 1847237"/>
              <a:gd name="connsiteY4" fmla="*/ 1352956 h 2741491"/>
              <a:gd name="connsiteX5" fmla="*/ 1821652 w 1847237"/>
              <a:gd name="connsiteY5" fmla="*/ 2731596 h 2741491"/>
              <a:gd name="connsiteX6" fmla="*/ 1819662 w 1847237"/>
              <a:gd name="connsiteY6" fmla="*/ 2741491 h 2741491"/>
              <a:gd name="connsiteX7" fmla="*/ 0 w 1847237"/>
              <a:gd name="connsiteY7" fmla="*/ 2741491 h 274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237" h="2741491">
                <a:moveTo>
                  <a:pt x="0" y="2741491"/>
                </a:moveTo>
                <a:lnTo>
                  <a:pt x="1" y="1255"/>
                </a:lnTo>
                <a:lnTo>
                  <a:pt x="28154" y="0"/>
                </a:lnTo>
                <a:cubicBezTo>
                  <a:pt x="518124" y="34452"/>
                  <a:pt x="354992" y="850922"/>
                  <a:pt x="666044" y="912689"/>
                </a:cubicBezTo>
                <a:cubicBezTo>
                  <a:pt x="897354" y="1017146"/>
                  <a:pt x="1400457" y="999536"/>
                  <a:pt x="1636888" y="1352956"/>
                </a:cubicBezTo>
                <a:cubicBezTo>
                  <a:pt x="1814211" y="1618021"/>
                  <a:pt x="1891616" y="2299566"/>
                  <a:pt x="1821652" y="2731596"/>
                </a:cubicBezTo>
                <a:lnTo>
                  <a:pt x="1819662" y="2741491"/>
                </a:lnTo>
                <a:lnTo>
                  <a:pt x="0" y="2741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33C37-77C4-4975-8A16-B8B95F2A80EA}"/>
              </a:ext>
            </a:extLst>
          </p:cNvPr>
          <p:cNvGrpSpPr/>
          <p:nvPr userDrawn="1"/>
        </p:nvGrpSpPr>
        <p:grpSpPr>
          <a:xfrm>
            <a:off x="359802" y="430463"/>
            <a:ext cx="426085" cy="418958"/>
            <a:chOff x="6078537" y="908720"/>
            <a:chExt cx="1272355" cy="1251397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98A06C-4E5D-4066-8257-C303FF03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7" y="908720"/>
              <a:ext cx="1272355" cy="1231106"/>
            </a:xfrm>
            <a:custGeom>
              <a:avLst/>
              <a:gdLst>
                <a:gd name="T0" fmla="*/ 982 w 2202"/>
                <a:gd name="T1" fmla="*/ 2132 h 2137"/>
                <a:gd name="T2" fmla="*/ 861 w 2202"/>
                <a:gd name="T3" fmla="*/ 2137 h 2137"/>
                <a:gd name="T4" fmla="*/ 212 w 2202"/>
                <a:gd name="T5" fmla="*/ 1777 h 2137"/>
                <a:gd name="T6" fmla="*/ 0 w 2202"/>
                <a:gd name="T7" fmla="*/ 1134 h 2137"/>
                <a:gd name="T8" fmla="*/ 4 w 2202"/>
                <a:gd name="T9" fmla="*/ 1039 h 2137"/>
                <a:gd name="T10" fmla="*/ 6 w 2202"/>
                <a:gd name="T11" fmla="*/ 1025 h 2137"/>
                <a:gd name="T12" fmla="*/ 10 w 2202"/>
                <a:gd name="T13" fmla="*/ 983 h 2137"/>
                <a:gd name="T14" fmla="*/ 20 w 2202"/>
                <a:gd name="T15" fmla="*/ 930 h 2137"/>
                <a:gd name="T16" fmla="*/ 23 w 2202"/>
                <a:gd name="T17" fmla="*/ 912 h 2137"/>
                <a:gd name="T18" fmla="*/ 478 w 2202"/>
                <a:gd name="T19" fmla="*/ 218 h 2137"/>
                <a:gd name="T20" fmla="*/ 1249 w 2202"/>
                <a:gd name="T21" fmla="*/ 8 h 2137"/>
                <a:gd name="T22" fmla="*/ 1345 w 2202"/>
                <a:gd name="T23" fmla="*/ 21 h 2137"/>
                <a:gd name="T24" fmla="*/ 1400 w 2202"/>
                <a:gd name="T25" fmla="*/ 32 h 2137"/>
                <a:gd name="T26" fmla="*/ 1416 w 2202"/>
                <a:gd name="T27" fmla="*/ 36 h 2137"/>
                <a:gd name="T28" fmla="*/ 1496 w 2202"/>
                <a:gd name="T29" fmla="*/ 60 h 2137"/>
                <a:gd name="T30" fmla="*/ 1525 w 2202"/>
                <a:gd name="T31" fmla="*/ 69 h 2137"/>
                <a:gd name="T32" fmla="*/ 1586 w 2202"/>
                <a:gd name="T33" fmla="*/ 94 h 2137"/>
                <a:gd name="T34" fmla="*/ 1669 w 2202"/>
                <a:gd name="T35" fmla="*/ 134 h 2137"/>
                <a:gd name="T36" fmla="*/ 1721 w 2202"/>
                <a:gd name="T37" fmla="*/ 164 h 2137"/>
                <a:gd name="T38" fmla="*/ 2132 w 2202"/>
                <a:gd name="T39" fmla="*/ 641 h 2137"/>
                <a:gd name="T40" fmla="*/ 2114 w 2202"/>
                <a:gd name="T41" fmla="*/ 1338 h 2137"/>
                <a:gd name="T42" fmla="*/ 2086 w 2202"/>
                <a:gd name="T43" fmla="*/ 1382 h 2137"/>
                <a:gd name="T44" fmla="*/ 2072 w 2202"/>
                <a:gd name="T45" fmla="*/ 1333 h 2137"/>
                <a:gd name="T46" fmla="*/ 1781 w 2202"/>
                <a:gd name="T47" fmla="*/ 867 h 2137"/>
                <a:gd name="T48" fmla="*/ 1449 w 2202"/>
                <a:gd name="T49" fmla="*/ 697 h 2137"/>
                <a:gd name="T50" fmla="*/ 1420 w 2202"/>
                <a:gd name="T51" fmla="*/ 691 h 2137"/>
                <a:gd name="T52" fmla="*/ 1375 w 2202"/>
                <a:gd name="T53" fmla="*/ 685 h 2137"/>
                <a:gd name="T54" fmla="*/ 1357 w 2202"/>
                <a:gd name="T55" fmla="*/ 683 h 2137"/>
                <a:gd name="T56" fmla="*/ 1338 w 2202"/>
                <a:gd name="T57" fmla="*/ 682 h 2137"/>
                <a:gd name="T58" fmla="*/ 1291 w 2202"/>
                <a:gd name="T59" fmla="*/ 678 h 2137"/>
                <a:gd name="T60" fmla="*/ 1292 w 2202"/>
                <a:gd name="T61" fmla="*/ 679 h 2137"/>
                <a:gd name="T62" fmla="*/ 1255 w 2202"/>
                <a:gd name="T63" fmla="*/ 680 h 2137"/>
                <a:gd name="T64" fmla="*/ 1109 w 2202"/>
                <a:gd name="T65" fmla="*/ 703 h 2137"/>
                <a:gd name="T66" fmla="*/ 733 w 2202"/>
                <a:gd name="T67" fmla="*/ 971 h 2137"/>
                <a:gd name="T68" fmla="*/ 662 w 2202"/>
                <a:gd name="T69" fmla="*/ 1103 h 2137"/>
                <a:gd name="T70" fmla="*/ 660 w 2202"/>
                <a:gd name="T71" fmla="*/ 1107 h 2137"/>
                <a:gd name="T72" fmla="*/ 650 w 2202"/>
                <a:gd name="T73" fmla="*/ 1142 h 2137"/>
                <a:gd name="T74" fmla="*/ 648 w 2202"/>
                <a:gd name="T75" fmla="*/ 1144 h 2137"/>
                <a:gd name="T76" fmla="*/ 640 w 2202"/>
                <a:gd name="T77" fmla="*/ 1174 h 2137"/>
                <a:gd name="T78" fmla="*/ 670 w 2202"/>
                <a:gd name="T79" fmla="*/ 1661 h 2137"/>
                <a:gd name="T80" fmla="*/ 943 w 2202"/>
                <a:gd name="T81" fmla="*/ 2028 h 2137"/>
                <a:gd name="T82" fmla="*/ 996 w 2202"/>
                <a:gd name="T83" fmla="*/ 2071 h 2137"/>
                <a:gd name="T84" fmla="*/ 1058 w 2202"/>
                <a:gd name="T85" fmla="*/ 2114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02" h="2137">
                  <a:moveTo>
                    <a:pt x="1060" y="2116"/>
                  </a:moveTo>
                  <a:cubicBezTo>
                    <a:pt x="1060" y="2116"/>
                    <a:pt x="1043" y="2121"/>
                    <a:pt x="1010" y="2128"/>
                  </a:cubicBezTo>
                  <a:cubicBezTo>
                    <a:pt x="1002" y="2129"/>
                    <a:pt x="992" y="2131"/>
                    <a:pt x="982" y="2132"/>
                  </a:cubicBezTo>
                  <a:cubicBezTo>
                    <a:pt x="971" y="2133"/>
                    <a:pt x="959" y="2135"/>
                    <a:pt x="947" y="2135"/>
                  </a:cubicBezTo>
                  <a:cubicBezTo>
                    <a:pt x="935" y="2136"/>
                    <a:pt x="921" y="2137"/>
                    <a:pt x="907" y="2137"/>
                  </a:cubicBezTo>
                  <a:cubicBezTo>
                    <a:pt x="892" y="2137"/>
                    <a:pt x="877" y="2137"/>
                    <a:pt x="861" y="2137"/>
                  </a:cubicBezTo>
                  <a:cubicBezTo>
                    <a:pt x="795" y="2134"/>
                    <a:pt x="715" y="2120"/>
                    <a:pt x="625" y="2087"/>
                  </a:cubicBezTo>
                  <a:cubicBezTo>
                    <a:pt x="536" y="2055"/>
                    <a:pt x="438" y="2000"/>
                    <a:pt x="344" y="1920"/>
                  </a:cubicBezTo>
                  <a:cubicBezTo>
                    <a:pt x="298" y="1879"/>
                    <a:pt x="253" y="1831"/>
                    <a:pt x="212" y="1777"/>
                  </a:cubicBezTo>
                  <a:cubicBezTo>
                    <a:pt x="170" y="1723"/>
                    <a:pt x="133" y="1662"/>
                    <a:pt x="101" y="1595"/>
                  </a:cubicBezTo>
                  <a:cubicBezTo>
                    <a:pt x="69" y="1528"/>
                    <a:pt x="43" y="1455"/>
                    <a:pt x="26" y="1377"/>
                  </a:cubicBezTo>
                  <a:cubicBezTo>
                    <a:pt x="9" y="1299"/>
                    <a:pt x="0" y="1217"/>
                    <a:pt x="0" y="1134"/>
                  </a:cubicBezTo>
                  <a:cubicBezTo>
                    <a:pt x="0" y="1123"/>
                    <a:pt x="0" y="1113"/>
                    <a:pt x="0" y="1102"/>
                  </a:cubicBezTo>
                  <a:cubicBezTo>
                    <a:pt x="1" y="1092"/>
                    <a:pt x="2" y="1081"/>
                    <a:pt x="2" y="1071"/>
                  </a:cubicBezTo>
                  <a:cubicBezTo>
                    <a:pt x="3" y="1060"/>
                    <a:pt x="4" y="1050"/>
                    <a:pt x="4" y="1039"/>
                  </a:cubicBezTo>
                  <a:cubicBezTo>
                    <a:pt x="5" y="1037"/>
                    <a:pt x="5" y="1037"/>
                    <a:pt x="5" y="1037"/>
                  </a:cubicBezTo>
                  <a:cubicBezTo>
                    <a:pt x="7" y="1020"/>
                    <a:pt x="5" y="1032"/>
                    <a:pt x="6" y="1027"/>
                  </a:cubicBezTo>
                  <a:cubicBezTo>
                    <a:pt x="6" y="1025"/>
                    <a:pt x="6" y="1025"/>
                    <a:pt x="6" y="1025"/>
                  </a:cubicBezTo>
                  <a:cubicBezTo>
                    <a:pt x="7" y="1019"/>
                    <a:pt x="7" y="1019"/>
                    <a:pt x="7" y="1019"/>
                  </a:cubicBezTo>
                  <a:cubicBezTo>
                    <a:pt x="8" y="1007"/>
                    <a:pt x="8" y="1007"/>
                    <a:pt x="8" y="1007"/>
                  </a:cubicBezTo>
                  <a:cubicBezTo>
                    <a:pt x="9" y="999"/>
                    <a:pt x="10" y="991"/>
                    <a:pt x="10" y="983"/>
                  </a:cubicBezTo>
                  <a:cubicBezTo>
                    <a:pt x="13" y="966"/>
                    <a:pt x="13" y="966"/>
                    <a:pt x="13" y="966"/>
                  </a:cubicBezTo>
                  <a:cubicBezTo>
                    <a:pt x="17" y="948"/>
                    <a:pt x="17" y="948"/>
                    <a:pt x="17" y="948"/>
                  </a:cubicBezTo>
                  <a:cubicBezTo>
                    <a:pt x="20" y="930"/>
                    <a:pt x="20" y="930"/>
                    <a:pt x="20" y="930"/>
                  </a:cubicBezTo>
                  <a:cubicBezTo>
                    <a:pt x="22" y="920"/>
                    <a:pt x="22" y="920"/>
                    <a:pt x="22" y="920"/>
                  </a:cubicBezTo>
                  <a:cubicBezTo>
                    <a:pt x="23" y="916"/>
                    <a:pt x="23" y="916"/>
                    <a:pt x="23" y="916"/>
                  </a:cubicBezTo>
                  <a:cubicBezTo>
                    <a:pt x="23" y="914"/>
                    <a:pt x="23" y="913"/>
                    <a:pt x="23" y="912"/>
                  </a:cubicBezTo>
                  <a:cubicBezTo>
                    <a:pt x="26" y="901"/>
                    <a:pt x="28" y="890"/>
                    <a:pt x="31" y="880"/>
                  </a:cubicBezTo>
                  <a:cubicBezTo>
                    <a:pt x="51" y="795"/>
                    <a:pt x="82" y="710"/>
                    <a:pt x="123" y="630"/>
                  </a:cubicBezTo>
                  <a:cubicBezTo>
                    <a:pt x="205" y="469"/>
                    <a:pt x="329" y="326"/>
                    <a:pt x="478" y="218"/>
                  </a:cubicBezTo>
                  <a:cubicBezTo>
                    <a:pt x="553" y="165"/>
                    <a:pt x="634" y="120"/>
                    <a:pt x="719" y="86"/>
                  </a:cubicBezTo>
                  <a:cubicBezTo>
                    <a:pt x="804" y="52"/>
                    <a:pt x="893" y="27"/>
                    <a:pt x="982" y="15"/>
                  </a:cubicBezTo>
                  <a:cubicBezTo>
                    <a:pt x="1072" y="2"/>
                    <a:pt x="1162" y="0"/>
                    <a:pt x="1249" y="8"/>
                  </a:cubicBezTo>
                  <a:cubicBezTo>
                    <a:pt x="1259" y="9"/>
                    <a:pt x="1270" y="10"/>
                    <a:pt x="1281" y="11"/>
                  </a:cubicBezTo>
                  <a:cubicBezTo>
                    <a:pt x="1292" y="13"/>
                    <a:pt x="1303" y="14"/>
                    <a:pt x="1313" y="16"/>
                  </a:cubicBezTo>
                  <a:cubicBezTo>
                    <a:pt x="1324" y="17"/>
                    <a:pt x="1335" y="19"/>
                    <a:pt x="1345" y="21"/>
                  </a:cubicBezTo>
                  <a:cubicBezTo>
                    <a:pt x="1356" y="23"/>
                    <a:pt x="1366" y="25"/>
                    <a:pt x="1377" y="27"/>
                  </a:cubicBezTo>
                  <a:cubicBezTo>
                    <a:pt x="1392" y="31"/>
                    <a:pt x="1392" y="31"/>
                    <a:pt x="1392" y="31"/>
                  </a:cubicBezTo>
                  <a:cubicBezTo>
                    <a:pt x="1400" y="32"/>
                    <a:pt x="1400" y="32"/>
                    <a:pt x="1400" y="32"/>
                  </a:cubicBezTo>
                  <a:cubicBezTo>
                    <a:pt x="1404" y="33"/>
                    <a:pt x="1404" y="33"/>
                    <a:pt x="1404" y="33"/>
                  </a:cubicBezTo>
                  <a:cubicBezTo>
                    <a:pt x="1408" y="34"/>
                    <a:pt x="1397" y="32"/>
                    <a:pt x="1414" y="35"/>
                  </a:cubicBezTo>
                  <a:cubicBezTo>
                    <a:pt x="1416" y="36"/>
                    <a:pt x="1416" y="36"/>
                    <a:pt x="1416" y="36"/>
                  </a:cubicBezTo>
                  <a:cubicBezTo>
                    <a:pt x="1423" y="38"/>
                    <a:pt x="1431" y="40"/>
                    <a:pt x="1438" y="42"/>
                  </a:cubicBezTo>
                  <a:cubicBezTo>
                    <a:pt x="1446" y="45"/>
                    <a:pt x="1454" y="47"/>
                    <a:pt x="1462" y="49"/>
                  </a:cubicBezTo>
                  <a:cubicBezTo>
                    <a:pt x="1473" y="53"/>
                    <a:pt x="1484" y="56"/>
                    <a:pt x="1496" y="60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21" y="68"/>
                    <a:pt x="1521" y="68"/>
                    <a:pt x="1521" y="68"/>
                  </a:cubicBezTo>
                  <a:cubicBezTo>
                    <a:pt x="1525" y="69"/>
                    <a:pt x="1525" y="69"/>
                    <a:pt x="1525" y="69"/>
                  </a:cubicBezTo>
                  <a:cubicBezTo>
                    <a:pt x="1529" y="71"/>
                    <a:pt x="1529" y="71"/>
                    <a:pt x="1529" y="71"/>
                  </a:cubicBezTo>
                  <a:cubicBezTo>
                    <a:pt x="1538" y="75"/>
                    <a:pt x="1548" y="78"/>
                    <a:pt x="1558" y="82"/>
                  </a:cubicBezTo>
                  <a:cubicBezTo>
                    <a:pt x="1567" y="86"/>
                    <a:pt x="1577" y="90"/>
                    <a:pt x="1586" y="94"/>
                  </a:cubicBezTo>
                  <a:cubicBezTo>
                    <a:pt x="1596" y="98"/>
                    <a:pt x="1605" y="102"/>
                    <a:pt x="1615" y="107"/>
                  </a:cubicBezTo>
                  <a:cubicBezTo>
                    <a:pt x="1624" y="111"/>
                    <a:pt x="1633" y="115"/>
                    <a:pt x="1642" y="120"/>
                  </a:cubicBezTo>
                  <a:cubicBezTo>
                    <a:pt x="1651" y="124"/>
                    <a:pt x="1660" y="129"/>
                    <a:pt x="1669" y="134"/>
                  </a:cubicBezTo>
                  <a:cubicBezTo>
                    <a:pt x="1682" y="141"/>
                    <a:pt x="1682" y="141"/>
                    <a:pt x="1682" y="141"/>
                  </a:cubicBezTo>
                  <a:cubicBezTo>
                    <a:pt x="1687" y="143"/>
                    <a:pt x="1691" y="146"/>
                    <a:pt x="1696" y="148"/>
                  </a:cubicBezTo>
                  <a:cubicBezTo>
                    <a:pt x="1704" y="154"/>
                    <a:pt x="1713" y="159"/>
                    <a:pt x="1721" y="164"/>
                  </a:cubicBezTo>
                  <a:cubicBezTo>
                    <a:pt x="1789" y="205"/>
                    <a:pt x="1850" y="253"/>
                    <a:pt x="1904" y="305"/>
                  </a:cubicBezTo>
                  <a:cubicBezTo>
                    <a:pt x="1957" y="357"/>
                    <a:pt x="2002" y="412"/>
                    <a:pt x="2040" y="469"/>
                  </a:cubicBezTo>
                  <a:cubicBezTo>
                    <a:pt x="2078" y="526"/>
                    <a:pt x="2109" y="584"/>
                    <a:pt x="2132" y="641"/>
                  </a:cubicBezTo>
                  <a:cubicBezTo>
                    <a:pt x="2179" y="755"/>
                    <a:pt x="2198" y="865"/>
                    <a:pt x="2200" y="961"/>
                  </a:cubicBezTo>
                  <a:cubicBezTo>
                    <a:pt x="2202" y="1057"/>
                    <a:pt x="2189" y="1137"/>
                    <a:pt x="2171" y="1200"/>
                  </a:cubicBezTo>
                  <a:cubicBezTo>
                    <a:pt x="2152" y="1263"/>
                    <a:pt x="2130" y="1308"/>
                    <a:pt x="2114" y="1338"/>
                  </a:cubicBezTo>
                  <a:cubicBezTo>
                    <a:pt x="2105" y="1353"/>
                    <a:pt x="2098" y="1364"/>
                    <a:pt x="2094" y="1371"/>
                  </a:cubicBezTo>
                  <a:cubicBezTo>
                    <a:pt x="2091" y="1375"/>
                    <a:pt x="2089" y="1378"/>
                    <a:pt x="2088" y="1380"/>
                  </a:cubicBezTo>
                  <a:cubicBezTo>
                    <a:pt x="2087" y="1382"/>
                    <a:pt x="2086" y="1382"/>
                    <a:pt x="2086" y="1382"/>
                  </a:cubicBezTo>
                  <a:cubicBezTo>
                    <a:pt x="2086" y="1382"/>
                    <a:pt x="2086" y="1381"/>
                    <a:pt x="2085" y="1379"/>
                  </a:cubicBezTo>
                  <a:cubicBezTo>
                    <a:pt x="2085" y="1377"/>
                    <a:pt x="2084" y="1374"/>
                    <a:pt x="2083" y="1370"/>
                  </a:cubicBezTo>
                  <a:cubicBezTo>
                    <a:pt x="2080" y="1361"/>
                    <a:pt x="2077" y="1349"/>
                    <a:pt x="2072" y="1333"/>
                  </a:cubicBezTo>
                  <a:cubicBezTo>
                    <a:pt x="2062" y="1302"/>
                    <a:pt x="2048" y="1257"/>
                    <a:pt x="2025" y="1205"/>
                  </a:cubicBezTo>
                  <a:cubicBezTo>
                    <a:pt x="2003" y="1153"/>
                    <a:pt x="1972" y="1094"/>
                    <a:pt x="1932" y="1035"/>
                  </a:cubicBezTo>
                  <a:cubicBezTo>
                    <a:pt x="1892" y="977"/>
                    <a:pt x="1841" y="918"/>
                    <a:pt x="1781" y="867"/>
                  </a:cubicBezTo>
                  <a:cubicBezTo>
                    <a:pt x="1721" y="816"/>
                    <a:pt x="1652" y="771"/>
                    <a:pt x="1578" y="739"/>
                  </a:cubicBezTo>
                  <a:cubicBezTo>
                    <a:pt x="1541" y="723"/>
                    <a:pt x="1503" y="711"/>
                    <a:pt x="1464" y="701"/>
                  </a:cubicBezTo>
                  <a:cubicBezTo>
                    <a:pt x="1459" y="700"/>
                    <a:pt x="1454" y="698"/>
                    <a:pt x="1449" y="697"/>
                  </a:cubicBezTo>
                  <a:cubicBezTo>
                    <a:pt x="1447" y="697"/>
                    <a:pt x="1444" y="696"/>
                    <a:pt x="1442" y="696"/>
                  </a:cubicBezTo>
                  <a:cubicBezTo>
                    <a:pt x="1434" y="694"/>
                    <a:pt x="1434" y="694"/>
                    <a:pt x="1434" y="694"/>
                  </a:cubicBezTo>
                  <a:cubicBezTo>
                    <a:pt x="1430" y="693"/>
                    <a:pt x="1425" y="692"/>
                    <a:pt x="1420" y="691"/>
                  </a:cubicBezTo>
                  <a:cubicBezTo>
                    <a:pt x="1415" y="690"/>
                    <a:pt x="1410" y="690"/>
                    <a:pt x="1405" y="689"/>
                  </a:cubicBezTo>
                  <a:cubicBezTo>
                    <a:pt x="1400" y="688"/>
                    <a:pt x="1395" y="687"/>
                    <a:pt x="1390" y="686"/>
                  </a:cubicBezTo>
                  <a:cubicBezTo>
                    <a:pt x="1385" y="686"/>
                    <a:pt x="1380" y="685"/>
                    <a:pt x="1375" y="685"/>
                  </a:cubicBezTo>
                  <a:cubicBezTo>
                    <a:pt x="1370" y="684"/>
                    <a:pt x="1365" y="683"/>
                    <a:pt x="1360" y="683"/>
                  </a:cubicBezTo>
                  <a:cubicBezTo>
                    <a:pt x="1358" y="683"/>
                    <a:pt x="1358" y="683"/>
                    <a:pt x="1358" y="683"/>
                  </a:cubicBezTo>
                  <a:cubicBezTo>
                    <a:pt x="1357" y="683"/>
                    <a:pt x="1357" y="683"/>
                    <a:pt x="135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49" y="683"/>
                    <a:pt x="1349" y="683"/>
                    <a:pt x="1349" y="683"/>
                  </a:cubicBezTo>
                  <a:cubicBezTo>
                    <a:pt x="1345" y="683"/>
                    <a:pt x="1341" y="682"/>
                    <a:pt x="1338" y="682"/>
                  </a:cubicBezTo>
                  <a:cubicBezTo>
                    <a:pt x="1330" y="681"/>
                    <a:pt x="1323" y="681"/>
                    <a:pt x="1316" y="680"/>
                  </a:cubicBezTo>
                  <a:cubicBezTo>
                    <a:pt x="1308" y="679"/>
                    <a:pt x="1300" y="679"/>
                    <a:pt x="1292" y="678"/>
                  </a:cubicBezTo>
                  <a:cubicBezTo>
                    <a:pt x="1291" y="678"/>
                    <a:pt x="1291" y="678"/>
                    <a:pt x="1291" y="678"/>
                  </a:cubicBezTo>
                  <a:cubicBezTo>
                    <a:pt x="1307" y="681"/>
                    <a:pt x="1295" y="679"/>
                    <a:pt x="1298" y="679"/>
                  </a:cubicBezTo>
                  <a:cubicBezTo>
                    <a:pt x="1296" y="679"/>
                    <a:pt x="1296" y="679"/>
                    <a:pt x="1296" y="679"/>
                  </a:cubicBezTo>
                  <a:cubicBezTo>
                    <a:pt x="1292" y="679"/>
                    <a:pt x="1292" y="679"/>
                    <a:pt x="1292" y="679"/>
                  </a:cubicBezTo>
                  <a:cubicBezTo>
                    <a:pt x="1285" y="680"/>
                    <a:pt x="1285" y="680"/>
                    <a:pt x="1285" y="680"/>
                  </a:cubicBezTo>
                  <a:cubicBezTo>
                    <a:pt x="1280" y="680"/>
                    <a:pt x="1275" y="680"/>
                    <a:pt x="1270" y="680"/>
                  </a:cubicBezTo>
                  <a:cubicBezTo>
                    <a:pt x="1265" y="680"/>
                    <a:pt x="1260" y="680"/>
                    <a:pt x="1255" y="680"/>
                  </a:cubicBezTo>
                  <a:cubicBezTo>
                    <a:pt x="1250" y="681"/>
                    <a:pt x="1245" y="681"/>
                    <a:pt x="1240" y="681"/>
                  </a:cubicBezTo>
                  <a:cubicBezTo>
                    <a:pt x="1235" y="682"/>
                    <a:pt x="1230" y="682"/>
                    <a:pt x="1225" y="682"/>
                  </a:cubicBezTo>
                  <a:cubicBezTo>
                    <a:pt x="1185" y="686"/>
                    <a:pt x="1147" y="693"/>
                    <a:pt x="1109" y="703"/>
                  </a:cubicBezTo>
                  <a:cubicBezTo>
                    <a:pt x="1071" y="713"/>
                    <a:pt x="1034" y="728"/>
                    <a:pt x="999" y="744"/>
                  </a:cubicBezTo>
                  <a:cubicBezTo>
                    <a:pt x="963" y="761"/>
                    <a:pt x="929" y="781"/>
                    <a:pt x="897" y="804"/>
                  </a:cubicBezTo>
                  <a:cubicBezTo>
                    <a:pt x="833" y="850"/>
                    <a:pt x="777" y="907"/>
                    <a:pt x="733" y="971"/>
                  </a:cubicBezTo>
                  <a:cubicBezTo>
                    <a:pt x="711" y="1004"/>
                    <a:pt x="692" y="1038"/>
                    <a:pt x="675" y="1075"/>
                  </a:cubicBezTo>
                  <a:cubicBezTo>
                    <a:pt x="672" y="1083"/>
                    <a:pt x="668" y="1090"/>
                    <a:pt x="665" y="1098"/>
                  </a:cubicBezTo>
                  <a:cubicBezTo>
                    <a:pt x="662" y="1103"/>
                    <a:pt x="662" y="1103"/>
                    <a:pt x="662" y="1103"/>
                  </a:cubicBezTo>
                  <a:cubicBezTo>
                    <a:pt x="661" y="1106"/>
                    <a:pt x="661" y="1106"/>
                    <a:pt x="661" y="1106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7"/>
                    <a:pt x="660" y="1107"/>
                    <a:pt x="660" y="1107"/>
                  </a:cubicBezTo>
                  <a:cubicBezTo>
                    <a:pt x="660" y="1108"/>
                    <a:pt x="660" y="1108"/>
                    <a:pt x="660" y="1108"/>
                  </a:cubicBezTo>
                  <a:cubicBezTo>
                    <a:pt x="658" y="1116"/>
                    <a:pt x="655" y="1123"/>
                    <a:pt x="653" y="1131"/>
                  </a:cubicBezTo>
                  <a:cubicBezTo>
                    <a:pt x="650" y="1142"/>
                    <a:pt x="650" y="1142"/>
                    <a:pt x="650" y="1142"/>
                  </a:cubicBezTo>
                  <a:cubicBezTo>
                    <a:pt x="648" y="1148"/>
                    <a:pt x="648" y="1148"/>
                    <a:pt x="648" y="1148"/>
                  </a:cubicBezTo>
                  <a:cubicBezTo>
                    <a:pt x="647" y="1151"/>
                    <a:pt x="647" y="1151"/>
                    <a:pt x="647" y="1151"/>
                  </a:cubicBezTo>
                  <a:cubicBezTo>
                    <a:pt x="648" y="1147"/>
                    <a:pt x="646" y="1160"/>
                    <a:pt x="648" y="1144"/>
                  </a:cubicBezTo>
                  <a:cubicBezTo>
                    <a:pt x="648" y="1145"/>
                    <a:pt x="648" y="1145"/>
                    <a:pt x="648" y="1145"/>
                  </a:cubicBezTo>
                  <a:cubicBezTo>
                    <a:pt x="647" y="1150"/>
                    <a:pt x="645" y="1154"/>
                    <a:pt x="644" y="1159"/>
                  </a:cubicBezTo>
                  <a:cubicBezTo>
                    <a:pt x="642" y="1164"/>
                    <a:pt x="641" y="1169"/>
                    <a:pt x="640" y="1174"/>
                  </a:cubicBezTo>
                  <a:cubicBezTo>
                    <a:pt x="638" y="1179"/>
                    <a:pt x="637" y="1184"/>
                    <a:pt x="636" y="1188"/>
                  </a:cubicBezTo>
                  <a:cubicBezTo>
                    <a:pt x="616" y="1266"/>
                    <a:pt x="609" y="1347"/>
                    <a:pt x="615" y="1428"/>
                  </a:cubicBezTo>
                  <a:cubicBezTo>
                    <a:pt x="621" y="1508"/>
                    <a:pt x="641" y="1588"/>
                    <a:pt x="670" y="1661"/>
                  </a:cubicBezTo>
                  <a:cubicBezTo>
                    <a:pt x="700" y="1734"/>
                    <a:pt x="739" y="1802"/>
                    <a:pt x="782" y="1859"/>
                  </a:cubicBezTo>
                  <a:cubicBezTo>
                    <a:pt x="824" y="1916"/>
                    <a:pt x="870" y="1964"/>
                    <a:pt x="912" y="2002"/>
                  </a:cubicBezTo>
                  <a:cubicBezTo>
                    <a:pt x="923" y="2011"/>
                    <a:pt x="933" y="2020"/>
                    <a:pt x="943" y="2028"/>
                  </a:cubicBezTo>
                  <a:cubicBezTo>
                    <a:pt x="953" y="2037"/>
                    <a:pt x="962" y="2044"/>
                    <a:pt x="971" y="2051"/>
                  </a:cubicBezTo>
                  <a:cubicBezTo>
                    <a:pt x="976" y="2055"/>
                    <a:pt x="980" y="2059"/>
                    <a:pt x="984" y="2062"/>
                  </a:cubicBezTo>
                  <a:cubicBezTo>
                    <a:pt x="989" y="2065"/>
                    <a:pt x="993" y="2068"/>
                    <a:pt x="996" y="2071"/>
                  </a:cubicBezTo>
                  <a:cubicBezTo>
                    <a:pt x="1004" y="2077"/>
                    <a:pt x="1012" y="2082"/>
                    <a:pt x="1018" y="2087"/>
                  </a:cubicBezTo>
                  <a:cubicBezTo>
                    <a:pt x="1032" y="2096"/>
                    <a:pt x="1043" y="2104"/>
                    <a:pt x="1050" y="2109"/>
                  </a:cubicBezTo>
                  <a:cubicBezTo>
                    <a:pt x="1053" y="2111"/>
                    <a:pt x="1056" y="2113"/>
                    <a:pt x="1058" y="2114"/>
                  </a:cubicBezTo>
                  <a:cubicBezTo>
                    <a:pt x="1060" y="2116"/>
                    <a:pt x="1060" y="2116"/>
                    <a:pt x="1060" y="211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BE5B4-729B-4258-A0C6-94469CC57706}"/>
                </a:ext>
              </a:extLst>
            </p:cNvPr>
            <p:cNvSpPr/>
            <p:nvPr/>
          </p:nvSpPr>
          <p:spPr>
            <a:xfrm>
              <a:off x="6598468" y="1499105"/>
              <a:ext cx="661012" cy="6610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0" y="274640"/>
            <a:ext cx="10384220" cy="711081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8A6222-F59B-4E0D-B1BB-3683C6826A1E}"/>
              </a:ext>
            </a:extLst>
          </p:cNvPr>
          <p:cNvSpPr/>
          <p:nvPr userDrawn="1"/>
        </p:nvSpPr>
        <p:spPr>
          <a:xfrm>
            <a:off x="0" y="5610580"/>
            <a:ext cx="1022731" cy="1247421"/>
          </a:xfrm>
          <a:custGeom>
            <a:avLst/>
            <a:gdLst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  <a:gd name="connsiteX4" fmla="*/ 0 w 1022465"/>
              <a:gd name="connsiteY4" fmla="*/ 0 h 737567"/>
              <a:gd name="connsiteX0" fmla="*/ 10820 w 1033285"/>
              <a:gd name="connsiteY0" fmla="*/ 0 h 737567"/>
              <a:gd name="connsiteX1" fmla="*/ 1033285 w 1033285"/>
              <a:gd name="connsiteY1" fmla="*/ 0 h 737567"/>
              <a:gd name="connsiteX2" fmla="*/ 1033285 w 1033285"/>
              <a:gd name="connsiteY2" fmla="*/ 737567 h 737567"/>
              <a:gd name="connsiteX3" fmla="*/ 10820 w 1033285"/>
              <a:gd name="connsiteY3" fmla="*/ 737567 h 737567"/>
              <a:gd name="connsiteX4" fmla="*/ 0 w 1033285"/>
              <a:gd name="connsiteY4" fmla="*/ 345655 h 737567"/>
              <a:gd name="connsiteX5" fmla="*/ 10820 w 1033285"/>
              <a:gd name="connsiteY5" fmla="*/ 0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5" fmla="*/ 91440 w 1033285"/>
              <a:gd name="connsiteY5" fmla="*/ 437095 h 737567"/>
              <a:gd name="connsiteX0" fmla="*/ 0 w 1033285"/>
              <a:gd name="connsiteY0" fmla="*/ 345655 h 737567"/>
              <a:gd name="connsiteX1" fmla="*/ 10820 w 1033285"/>
              <a:gd name="connsiteY1" fmla="*/ 0 h 737567"/>
              <a:gd name="connsiteX2" fmla="*/ 1033285 w 1033285"/>
              <a:gd name="connsiteY2" fmla="*/ 0 h 737567"/>
              <a:gd name="connsiteX3" fmla="*/ 1033285 w 1033285"/>
              <a:gd name="connsiteY3" fmla="*/ 737567 h 737567"/>
              <a:gd name="connsiteX4" fmla="*/ 10820 w 1033285"/>
              <a:gd name="connsiteY4" fmla="*/ 737567 h 737567"/>
              <a:gd name="connsiteX0" fmla="*/ 0 w 1022465"/>
              <a:gd name="connsiteY0" fmla="*/ 0 h 737567"/>
              <a:gd name="connsiteX1" fmla="*/ 1022465 w 1022465"/>
              <a:gd name="connsiteY1" fmla="*/ 0 h 737567"/>
              <a:gd name="connsiteX2" fmla="*/ 1022465 w 1022465"/>
              <a:gd name="connsiteY2" fmla="*/ 737567 h 737567"/>
              <a:gd name="connsiteX3" fmla="*/ 0 w 1022465"/>
              <a:gd name="connsiteY3" fmla="*/ 737567 h 7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" h="737567">
                <a:moveTo>
                  <a:pt x="0" y="0"/>
                </a:moveTo>
                <a:lnTo>
                  <a:pt x="1022465" y="0"/>
                </a:lnTo>
                <a:lnTo>
                  <a:pt x="1022465" y="737567"/>
                </a:lnTo>
                <a:lnTo>
                  <a:pt x="0" y="737567"/>
                </a:lnTo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DCC2190-2523-4D93-BEA1-7F4291A0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8181" y="6400799"/>
            <a:ext cx="3860800" cy="365125"/>
          </a:xfrm>
        </p:spPr>
        <p:txBody>
          <a:bodyPr/>
          <a:lstStyle>
            <a:lvl1pPr algn="l">
              <a:defRPr sz="1400" b="1">
                <a:solidFill>
                  <a:schemeClr val="accent4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863E583-229D-4184-95B0-BA45F3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9" y="5610579"/>
            <a:ext cx="904952" cy="731850"/>
          </a:xfrm>
        </p:spPr>
        <p:txBody>
          <a:bodyPr/>
          <a:lstStyle>
            <a:lvl1pPr algn="l">
              <a:defRPr sz="4000" b="1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9FD3626-DE6B-436E-ADCF-A4E2C8686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8179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17EAB17-CE11-4928-8185-83A07CA326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236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17D33A2-D66E-42AC-8909-3DFC0E46B9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6558" y="4842891"/>
            <a:ext cx="3305720" cy="1296144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18986" indent="0">
              <a:buFontTx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480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437973" indent="0">
              <a:buFontTx/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FADBD3-86AE-49DD-8F97-ADAC162C47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8179" y="1304426"/>
            <a:ext cx="10993231" cy="3276702"/>
          </a:xfrm>
          <a:custGeom>
            <a:avLst/>
            <a:gdLst>
              <a:gd name="connsiteX0" fmla="*/ 0 w 12187645"/>
              <a:gd name="connsiteY0" fmla="*/ 0 h 3276702"/>
              <a:gd name="connsiteX1" fmla="*/ 12187645 w 12187645"/>
              <a:gd name="connsiteY1" fmla="*/ 0 h 3276702"/>
              <a:gd name="connsiteX2" fmla="*/ 12187645 w 12187645"/>
              <a:gd name="connsiteY2" fmla="*/ 3276702 h 3276702"/>
              <a:gd name="connsiteX3" fmla="*/ 0 w 12187645"/>
              <a:gd name="connsiteY3" fmla="*/ 3276702 h 327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645" h="3276702">
                <a:moveTo>
                  <a:pt x="0" y="0"/>
                </a:moveTo>
                <a:lnTo>
                  <a:pt x="12187645" y="0"/>
                </a:lnTo>
                <a:lnTo>
                  <a:pt x="12187645" y="3276702"/>
                </a:lnTo>
                <a:lnTo>
                  <a:pt x="0" y="3276702"/>
                </a:lnTo>
                <a:close/>
              </a:path>
            </a:pathLst>
          </a:custGeom>
          <a:solidFill>
            <a:schemeClr val="bg1"/>
          </a:solidFill>
          <a:effectLst>
            <a:outerShdw blurRad="571500" dist="444500" dir="9600000" algn="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6.xml"/><Relationship Id="rId18" Type="http://schemas.openxmlformats.org/officeDocument/2006/relationships/image" Target="../media/image12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emf"/><Relationship Id="rId17" Type="http://schemas.openxmlformats.org/officeDocument/2006/relationships/customXml" Target="../ink/ink8.xml"/><Relationship Id="rId2" Type="http://schemas.openxmlformats.org/officeDocument/2006/relationships/image" Target="../media/image4.png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11" Type="http://schemas.openxmlformats.org/officeDocument/2006/relationships/customXml" Target="../ink/ink5.xml"/><Relationship Id="rId24" Type="http://schemas.openxmlformats.org/officeDocument/2006/relationships/image" Target="../media/image15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8.emf"/><Relationship Id="rId19" Type="http://schemas.openxmlformats.org/officeDocument/2006/relationships/customXml" Target="../ink/ink9.xml"/><Relationship Id="rId4" Type="http://schemas.openxmlformats.org/officeDocument/2006/relationships/image" Target="../media/image5.emf"/><Relationship Id="rId9" Type="http://schemas.openxmlformats.org/officeDocument/2006/relationships/customXml" Target="../ink/ink4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42470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</p:spTree>
    <p:extLst>
      <p:ext uri="{BB962C8B-B14F-4D97-AF65-F5344CB8AC3E}">
        <p14:creationId xmlns:p14="http://schemas.microsoft.com/office/powerpoint/2010/main" val="2495080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261764" y="917469"/>
            <a:ext cx="5352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What is CDS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How to use CDS flavor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242424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Problem with Inner join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FB2DDC-F090-4E4C-A87C-C3D570F231F2}"/>
              </a:ext>
            </a:extLst>
          </p:cNvPr>
          <p:cNvSpPr/>
          <p:nvPr/>
        </p:nvSpPr>
        <p:spPr>
          <a:xfrm>
            <a:off x="1861794" y="1269166"/>
            <a:ext cx="1696824" cy="92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TAB1</a:t>
            </a:r>
          </a:p>
          <a:p>
            <a:pPr algn="ctr"/>
            <a:r>
              <a:rPr lang="en-US" dirty="0"/>
              <a:t>Customer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D6DAD-9DC8-4470-81C1-23686288EB2D}"/>
              </a:ext>
            </a:extLst>
          </p:cNvPr>
          <p:cNvSpPr/>
          <p:nvPr/>
        </p:nvSpPr>
        <p:spPr>
          <a:xfrm>
            <a:off x="5247588" y="1421565"/>
            <a:ext cx="1696824" cy="92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TAB2</a:t>
            </a:r>
          </a:p>
          <a:p>
            <a:pPr algn="ctr"/>
            <a:r>
              <a:rPr lang="en-US" dirty="0"/>
              <a:t>Order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D52155C-2006-49F0-908E-0CFAD64F3029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3558618" y="1731080"/>
            <a:ext cx="1688970" cy="1523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730F9D8-BC46-443E-A5E4-EC7D9D5A595B}"/>
              </a:ext>
            </a:extLst>
          </p:cNvPr>
          <p:cNvSpPr/>
          <p:nvPr/>
        </p:nvSpPr>
        <p:spPr>
          <a:xfrm>
            <a:off x="1861794" y="2522931"/>
            <a:ext cx="5082618" cy="663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CDS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2CF63-C137-40D8-B708-78C6F3870B98}"/>
              </a:ext>
            </a:extLst>
          </p:cNvPr>
          <p:cNvSpPr txBox="1"/>
          <p:nvPr/>
        </p:nvSpPr>
        <p:spPr>
          <a:xfrm>
            <a:off x="3822569" y="1421565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B69F7-25BA-444E-A888-2CD35CFA52BF}"/>
              </a:ext>
            </a:extLst>
          </p:cNvPr>
          <p:cNvSpPr/>
          <p:nvPr/>
        </p:nvSpPr>
        <p:spPr>
          <a:xfrm>
            <a:off x="1861794" y="3930977"/>
            <a:ext cx="1376313" cy="2469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Cus1</a:t>
            </a:r>
          </a:p>
          <a:p>
            <a:pPr algn="ctr"/>
            <a:r>
              <a:rPr lang="en-US" dirty="0"/>
              <a:t>Cus2</a:t>
            </a:r>
          </a:p>
          <a:p>
            <a:pPr algn="ctr"/>
            <a:r>
              <a:rPr lang="en-US" dirty="0"/>
              <a:t>Cus3</a:t>
            </a:r>
          </a:p>
          <a:p>
            <a:pPr algn="ctr"/>
            <a:r>
              <a:rPr lang="en-US" dirty="0"/>
              <a:t>….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1E1CA8-2383-41C1-BF13-28355E4DAC45}"/>
              </a:ext>
            </a:extLst>
          </p:cNvPr>
          <p:cNvSpPr/>
          <p:nvPr/>
        </p:nvSpPr>
        <p:spPr>
          <a:xfrm>
            <a:off x="3352800" y="3930977"/>
            <a:ext cx="5777060" cy="2469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6ADC7D-B9C2-4FEF-A6F3-CEFB5949017C}"/>
              </a:ext>
            </a:extLst>
          </p:cNvPr>
          <p:cNvSpPr/>
          <p:nvPr/>
        </p:nvSpPr>
        <p:spPr>
          <a:xfrm>
            <a:off x="3558618" y="4733339"/>
            <a:ext cx="5203596" cy="151780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ORD1</a:t>
            </a:r>
          </a:p>
          <a:p>
            <a:pPr algn="ctr"/>
            <a:r>
              <a:rPr lang="en-US" dirty="0"/>
              <a:t>ORD2</a:t>
            </a:r>
          </a:p>
          <a:p>
            <a:pPr algn="ctr"/>
            <a:r>
              <a:rPr lang="en-US" dirty="0"/>
              <a:t>ORD3</a:t>
            </a:r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C9BFBD18-F343-43AE-A4CA-27BE35C9C330}"/>
              </a:ext>
            </a:extLst>
          </p:cNvPr>
          <p:cNvSpPr/>
          <p:nvPr/>
        </p:nvSpPr>
        <p:spPr>
          <a:xfrm>
            <a:off x="32994" y="3729562"/>
            <a:ext cx="895546" cy="85783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CCE3F63-0EA3-461A-906A-019C6A3B1899}"/>
              </a:ext>
            </a:extLst>
          </p:cNvPr>
          <p:cNvSpPr/>
          <p:nvPr/>
        </p:nvSpPr>
        <p:spPr>
          <a:xfrm>
            <a:off x="2031476" y="4550776"/>
            <a:ext cx="1036948" cy="36512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D2D2D-92FA-4524-8731-B6BCA2DA7368}"/>
              </a:ext>
            </a:extLst>
          </p:cNvPr>
          <p:cNvSpPr txBox="1"/>
          <p:nvPr/>
        </p:nvSpPr>
        <p:spPr>
          <a:xfrm>
            <a:off x="3393650" y="843227"/>
            <a:ext cx="375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trike="sngStrike" dirty="0"/>
              <a:t>Join </a:t>
            </a:r>
            <a:r>
              <a:rPr lang="en-US" b="1" dirty="0">
                <a:sym typeface="Wingdings" panose="05000000000000000000" pitchFamily="2" charset="2"/>
              </a:rPr>
              <a:t> Association (lose coupling)</a:t>
            </a:r>
            <a:endParaRPr lang="en-US" b="1" strike="sngStrik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AE2F30-29F3-4754-A855-6D32A463F9B4}"/>
              </a:ext>
            </a:extLst>
          </p:cNvPr>
          <p:cNvSpPr txBox="1"/>
          <p:nvPr/>
        </p:nvSpPr>
        <p:spPr>
          <a:xfrm>
            <a:off x="7428322" y="1269166"/>
            <a:ext cx="4355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join is always bound to happen no matter what we select from CDS view.</a:t>
            </a:r>
          </a:p>
          <a:p>
            <a:pPr marL="342900" indent="-342900">
              <a:buAutoNum type="arabicPeriod"/>
            </a:pPr>
            <a:r>
              <a:rPr lang="en-US" dirty="0"/>
              <a:t>We only get customers list which has at least one ORDER</a:t>
            </a:r>
          </a:p>
          <a:p>
            <a:pPr marL="342900" indent="-342900">
              <a:buAutoNum type="arabicPeriod"/>
            </a:pPr>
            <a:r>
              <a:rPr lang="en-US" dirty="0"/>
              <a:t>Performance will be hit because DB will always compare 2 tables to fetch data</a:t>
            </a:r>
          </a:p>
          <a:p>
            <a:r>
              <a:rPr lang="en-US" dirty="0"/>
              <a:t>System will not perform the join until it is not necessary.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7FEA50E-0838-4C10-8C38-17BA5BDAEA19}"/>
              </a:ext>
            </a:extLst>
          </p:cNvPr>
          <p:cNvCxnSpPr>
            <a:stCxn id="13" idx="3"/>
          </p:cNvCxnSpPr>
          <p:nvPr/>
        </p:nvCxnSpPr>
        <p:spPr>
          <a:xfrm>
            <a:off x="3068424" y="4733339"/>
            <a:ext cx="490194" cy="43254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8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Association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Association is a lose coupling between entities. It will help fetching only required data. An association comes with a cardinality</a:t>
            </a:r>
          </a:p>
          <a:p>
            <a:r>
              <a:rPr lang="en-US" sz="2000" dirty="0"/>
              <a:t>[</a:t>
            </a:r>
            <a:r>
              <a:rPr lang="en-US" sz="2000" dirty="0" err="1"/>
              <a:t>min..max</a:t>
            </a:r>
            <a:r>
              <a:rPr lang="en-US" sz="2000" dirty="0"/>
              <a:t>]</a:t>
            </a:r>
          </a:p>
          <a:p>
            <a:r>
              <a:rPr lang="en-US" sz="2000" dirty="0"/>
              <a:t>Min – 0 or 1</a:t>
            </a:r>
          </a:p>
          <a:p>
            <a:r>
              <a:rPr lang="en-US" sz="2000" dirty="0"/>
              <a:t>Max – 1 or *</a:t>
            </a:r>
          </a:p>
          <a:p>
            <a:r>
              <a:rPr lang="en-US" sz="2000" dirty="0"/>
              <a:t>This will help </a:t>
            </a:r>
            <a:r>
              <a:rPr lang="en-US" sz="2000" dirty="0" err="1"/>
              <a:t>hana</a:t>
            </a:r>
            <a:r>
              <a:rPr lang="en-US" sz="2000" dirty="0"/>
              <a:t> </a:t>
            </a:r>
            <a:r>
              <a:rPr lang="en-US" sz="2000" dirty="0" err="1"/>
              <a:t>db</a:t>
            </a:r>
            <a:r>
              <a:rPr lang="en-US" sz="2000" dirty="0"/>
              <a:t> to understand the kind of relation is between 2 tables.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alias name starring underscore should be mentioned for association name.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we want to refer field from cds views inside join, we can use a special keyword </a:t>
            </a:r>
            <a:r>
              <a:rPr lang="en-US" sz="2000" b="1" i="1" dirty="0"/>
              <a:t>$projection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96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VDM – Virtual Data Model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263352" y="786577"/>
            <a:ext cx="1166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VDM is a best-practice to build CDS views in S/4HANA, it is an annotation to build meaningful views to increase adoption, documentation, reusability with the project for cds views. It brings down redundancies and effort to search/build cds views. We categorize cds views in following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0C57FB-D56C-4BC9-9550-D3B9EDB8AA38}"/>
              </a:ext>
            </a:extLst>
          </p:cNvPr>
          <p:cNvSpPr/>
          <p:nvPr/>
        </p:nvSpPr>
        <p:spPr>
          <a:xfrm>
            <a:off x="386499" y="2055043"/>
            <a:ext cx="2667786" cy="499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CDS 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C73202-D6F0-4BA7-BAD2-43628AF6DEA3}"/>
              </a:ext>
            </a:extLst>
          </p:cNvPr>
          <p:cNvSpPr/>
          <p:nvPr/>
        </p:nvSpPr>
        <p:spPr>
          <a:xfrm>
            <a:off x="4564145" y="2047979"/>
            <a:ext cx="2667786" cy="499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Views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965B87-5FF4-4394-805A-E6208C261174}"/>
              </a:ext>
            </a:extLst>
          </p:cNvPr>
          <p:cNvSpPr/>
          <p:nvPr/>
        </p:nvSpPr>
        <p:spPr>
          <a:xfrm>
            <a:off x="8891048" y="2047978"/>
            <a:ext cx="2667786" cy="499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Consumption views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D0E8B-EEF7-4720-84B8-4E81C28F3E24}"/>
              </a:ext>
            </a:extLst>
          </p:cNvPr>
          <p:cNvSpPr/>
          <p:nvPr/>
        </p:nvSpPr>
        <p:spPr>
          <a:xfrm>
            <a:off x="3770722" y="2762054"/>
            <a:ext cx="1979629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9E85DF-1175-4D04-9560-0C2626285692}"/>
              </a:ext>
            </a:extLst>
          </p:cNvPr>
          <p:cNvSpPr/>
          <p:nvPr/>
        </p:nvSpPr>
        <p:spPr>
          <a:xfrm>
            <a:off x="6111641" y="2762054"/>
            <a:ext cx="1979629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Composite views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04F3C4-BBE2-44B1-8F8E-92EC73EB3ADF}"/>
              </a:ext>
            </a:extLst>
          </p:cNvPr>
          <p:cNvCxnSpPr>
            <a:stCxn id="8" idx="2"/>
            <a:endCxn id="5" idx="0"/>
          </p:cNvCxnSpPr>
          <p:nvPr/>
        </p:nvCxnSpPr>
        <p:spPr>
          <a:xfrm rot="5400000">
            <a:off x="5222061" y="2086077"/>
            <a:ext cx="214454" cy="11375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8B80C1B-BF39-443A-B723-9D7C3449BF27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6392520" y="2053118"/>
            <a:ext cx="214454" cy="1203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5CD89D-1F7F-4EF1-8B84-CB7ACC7BDCF5}"/>
              </a:ext>
            </a:extLst>
          </p:cNvPr>
          <p:cNvSpPr txBox="1"/>
          <p:nvPr/>
        </p:nvSpPr>
        <p:spPr>
          <a:xfrm>
            <a:off x="263352" y="2762054"/>
            <a:ext cx="314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recommended to not use them for custom development.</a:t>
            </a:r>
          </a:p>
          <a:p>
            <a:endParaRPr lang="en-US" dirty="0"/>
          </a:p>
          <a:p>
            <a:r>
              <a:rPr lang="en-US" dirty="0"/>
              <a:t>They start with P_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VDM.private</a:t>
            </a:r>
            <a:r>
              <a:rPr lang="en-US" dirty="0"/>
              <a:t>: true</a:t>
            </a:r>
          </a:p>
          <a:p>
            <a:endParaRPr lang="en-US" dirty="0"/>
          </a:p>
          <a:p>
            <a:r>
              <a:rPr lang="en-US" dirty="0"/>
              <a:t>Contract can change any time which leads to maintenance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06E98-240B-4F6A-A40B-A0436A033322}"/>
              </a:ext>
            </a:extLst>
          </p:cNvPr>
          <p:cNvSpPr txBox="1"/>
          <p:nvPr/>
        </p:nvSpPr>
        <p:spPr>
          <a:xfrm>
            <a:off x="3676454" y="3429000"/>
            <a:ext cx="4414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should use these views to consume and build on top of it.</a:t>
            </a:r>
          </a:p>
          <a:p>
            <a:endParaRPr lang="en-US" dirty="0"/>
          </a:p>
          <a:p>
            <a:r>
              <a:rPr lang="en-US" dirty="0"/>
              <a:t>Basic – Master data</a:t>
            </a:r>
          </a:p>
          <a:p>
            <a:r>
              <a:rPr lang="en-US" dirty="0"/>
              <a:t>Composite – master + transaction</a:t>
            </a:r>
          </a:p>
          <a:p>
            <a:endParaRPr lang="en-US" dirty="0"/>
          </a:p>
          <a:p>
            <a:r>
              <a:rPr lang="en-US" dirty="0"/>
              <a:t>Starts with I_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VDM.viewtype</a:t>
            </a:r>
            <a:r>
              <a:rPr lang="en-US" dirty="0"/>
              <a:t>: #BASIC, #COMPOSITE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C9862-18E8-48CE-A3FA-54A017A158C6}"/>
              </a:ext>
            </a:extLst>
          </p:cNvPr>
          <p:cNvSpPr txBox="1"/>
          <p:nvPr/>
        </p:nvSpPr>
        <p:spPr>
          <a:xfrm>
            <a:off x="8342722" y="2762054"/>
            <a:ext cx="3585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used for final consumption e.g. on UI, analytic app etc.</a:t>
            </a:r>
          </a:p>
          <a:p>
            <a:endParaRPr lang="en-US" dirty="0"/>
          </a:p>
          <a:p>
            <a:r>
              <a:rPr lang="en-US" dirty="0"/>
              <a:t>They are build on top of interface views to fulfill one only purpose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VDM.viewtype</a:t>
            </a:r>
            <a:r>
              <a:rPr lang="en-US" dirty="0"/>
              <a:t>: #CONSUMPTION</a:t>
            </a:r>
          </a:p>
        </p:txBody>
      </p:sp>
    </p:spTree>
    <p:extLst>
      <p:ext uri="{BB962C8B-B14F-4D97-AF65-F5344CB8AC3E}">
        <p14:creationId xmlns:p14="http://schemas.microsoft.com/office/powerpoint/2010/main" val="246633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How we arrange VDM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4C6F9F-80D6-4177-9DE4-D30BD07236C8}"/>
              </a:ext>
            </a:extLst>
          </p:cNvPr>
          <p:cNvSpPr/>
          <p:nvPr/>
        </p:nvSpPr>
        <p:spPr>
          <a:xfrm>
            <a:off x="1667950" y="5310777"/>
            <a:ext cx="1772239" cy="620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Table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C1C431-6B3E-45F9-9F40-80610F46EA79}"/>
              </a:ext>
            </a:extLst>
          </p:cNvPr>
          <p:cNvSpPr/>
          <p:nvPr/>
        </p:nvSpPr>
        <p:spPr>
          <a:xfrm>
            <a:off x="3668004" y="5300401"/>
            <a:ext cx="1772239" cy="620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Table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63E54B-E655-4942-B7B2-8FECB453AB5A}"/>
              </a:ext>
            </a:extLst>
          </p:cNvPr>
          <p:cNvSpPr/>
          <p:nvPr/>
        </p:nvSpPr>
        <p:spPr>
          <a:xfrm>
            <a:off x="5591072" y="5310777"/>
            <a:ext cx="1772239" cy="620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Table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DF1780-80D8-4133-B66A-8534138CAC2F}"/>
              </a:ext>
            </a:extLst>
          </p:cNvPr>
          <p:cNvSpPr/>
          <p:nvPr/>
        </p:nvSpPr>
        <p:spPr>
          <a:xfrm>
            <a:off x="7492221" y="5300400"/>
            <a:ext cx="1772239" cy="620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Table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0DB58E-7607-4538-BBC1-3808FCE63991}"/>
              </a:ext>
            </a:extLst>
          </p:cNvPr>
          <p:cNvSpPr/>
          <p:nvPr/>
        </p:nvSpPr>
        <p:spPr>
          <a:xfrm>
            <a:off x="9415289" y="5300399"/>
            <a:ext cx="1772239" cy="620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Table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B57583-EE2B-4E3C-9730-2CDEB1117158}"/>
              </a:ext>
            </a:extLst>
          </p:cNvPr>
          <p:cNvSpPr/>
          <p:nvPr/>
        </p:nvSpPr>
        <p:spPr>
          <a:xfrm>
            <a:off x="1950754" y="4640998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 views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D0DBB9-8C41-477D-94DF-72782865385F}"/>
              </a:ext>
            </a:extLst>
          </p:cNvPr>
          <p:cNvSpPr/>
          <p:nvPr/>
        </p:nvSpPr>
        <p:spPr>
          <a:xfrm>
            <a:off x="4660962" y="4643663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Private views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F1A0F0-24E7-4DA4-A2DC-2ADD4B040CDE}"/>
              </a:ext>
            </a:extLst>
          </p:cNvPr>
          <p:cNvSpPr/>
          <p:nvPr/>
        </p:nvSpPr>
        <p:spPr>
          <a:xfrm>
            <a:off x="7346028" y="4640997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Private views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9A1CE28-2DAC-4CC5-A87A-89F745ED9B9C}"/>
              </a:ext>
            </a:extLst>
          </p:cNvPr>
          <p:cNvSpPr/>
          <p:nvPr/>
        </p:nvSpPr>
        <p:spPr>
          <a:xfrm>
            <a:off x="3811765" y="3981594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Interface basic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E4E48B-7A55-4C22-BCF2-B88EE3A666F4}"/>
              </a:ext>
            </a:extLst>
          </p:cNvPr>
          <p:cNvSpPr/>
          <p:nvPr/>
        </p:nvSpPr>
        <p:spPr>
          <a:xfrm>
            <a:off x="1198181" y="3981594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basic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D5A9A9-BCEF-47C1-989F-894F68C03C0E}"/>
              </a:ext>
            </a:extLst>
          </p:cNvPr>
          <p:cNvSpPr/>
          <p:nvPr/>
        </p:nvSpPr>
        <p:spPr>
          <a:xfrm>
            <a:off x="9071134" y="3981594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Interface composite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C20E8A-A76A-435B-BCB9-E3EF93EDEDF9}"/>
              </a:ext>
            </a:extLst>
          </p:cNvPr>
          <p:cNvSpPr/>
          <p:nvPr/>
        </p:nvSpPr>
        <p:spPr>
          <a:xfrm>
            <a:off x="6457550" y="3981594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composite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DFD611-620B-499E-8176-B9982F6D660C}"/>
              </a:ext>
            </a:extLst>
          </p:cNvPr>
          <p:cNvSpPr/>
          <p:nvPr/>
        </p:nvSpPr>
        <p:spPr>
          <a:xfrm>
            <a:off x="3811765" y="3204358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composite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834221-EDDA-4253-B649-6A620E17E2A4}"/>
              </a:ext>
            </a:extLst>
          </p:cNvPr>
          <p:cNvSpPr/>
          <p:nvPr/>
        </p:nvSpPr>
        <p:spPr>
          <a:xfrm>
            <a:off x="6457550" y="3204358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B13C6D-CE96-4B0A-9E06-7EFBAC14519E}"/>
              </a:ext>
            </a:extLst>
          </p:cNvPr>
          <p:cNvSpPr/>
          <p:nvPr/>
        </p:nvSpPr>
        <p:spPr>
          <a:xfrm>
            <a:off x="5126093" y="2383057"/>
            <a:ext cx="2469823" cy="4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BC92C-20F5-4C4E-A943-BD7AB6175973}"/>
              </a:ext>
            </a:extLst>
          </p:cNvPr>
          <p:cNvSpPr/>
          <p:nvPr/>
        </p:nvSpPr>
        <p:spPr>
          <a:xfrm>
            <a:off x="2752627" y="920502"/>
            <a:ext cx="1667950" cy="896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04656-4094-4E98-905F-B04A8EC78F54}"/>
              </a:ext>
            </a:extLst>
          </p:cNvPr>
          <p:cNvSpPr/>
          <p:nvPr/>
        </p:nvSpPr>
        <p:spPr>
          <a:xfrm>
            <a:off x="5379514" y="926864"/>
            <a:ext cx="1667950" cy="896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0A25A9-592A-4476-B8DA-C9F276469C9A}"/>
              </a:ext>
            </a:extLst>
          </p:cNvPr>
          <p:cNvSpPr/>
          <p:nvPr/>
        </p:nvSpPr>
        <p:spPr>
          <a:xfrm>
            <a:off x="8093398" y="920502"/>
            <a:ext cx="1667950" cy="896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DC78CB6A-DCD0-47BC-B167-49FFA6FABEED}"/>
              </a:ext>
            </a:extLst>
          </p:cNvPr>
          <p:cNvSpPr/>
          <p:nvPr/>
        </p:nvSpPr>
        <p:spPr>
          <a:xfrm>
            <a:off x="413919" y="2111604"/>
            <a:ext cx="752573" cy="35753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0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Example - Analytics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My company recently implemented S/4HANA, my manager asked me to use VDM data model to build CDS views for data analytics for followings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Total sales per customer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Total sales per company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Total sales per product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Which is the most sold currency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48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Design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733040-5C0A-4E72-95F4-89E469B81C83}"/>
              </a:ext>
            </a:extLst>
          </p:cNvPr>
          <p:cNvSpPr/>
          <p:nvPr/>
        </p:nvSpPr>
        <p:spPr>
          <a:xfrm>
            <a:off x="1198181" y="5806911"/>
            <a:ext cx="1526165" cy="53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Snwd_pd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8D07-6966-4627-952A-D5DD4A3BBC72}"/>
              </a:ext>
            </a:extLst>
          </p:cNvPr>
          <p:cNvSpPr/>
          <p:nvPr/>
        </p:nvSpPr>
        <p:spPr>
          <a:xfrm>
            <a:off x="2899796" y="5806911"/>
            <a:ext cx="1526165" cy="53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Snwd_texts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FBD360-C835-4A7B-9D1F-DE41DEC9FDCF}"/>
              </a:ext>
            </a:extLst>
          </p:cNvPr>
          <p:cNvSpPr/>
          <p:nvPr/>
        </p:nvSpPr>
        <p:spPr>
          <a:xfrm>
            <a:off x="4687324" y="5806911"/>
            <a:ext cx="1526165" cy="53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Snwd_bpa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696A2-9C52-47E8-B8A7-604D757AAA39}"/>
              </a:ext>
            </a:extLst>
          </p:cNvPr>
          <p:cNvSpPr/>
          <p:nvPr/>
        </p:nvSpPr>
        <p:spPr>
          <a:xfrm>
            <a:off x="6563604" y="5806911"/>
            <a:ext cx="1526165" cy="53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Snwd_ad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EB7DB4-F4BA-4C9A-B008-583FA4E0EBFF}"/>
              </a:ext>
            </a:extLst>
          </p:cNvPr>
          <p:cNvSpPr/>
          <p:nvPr/>
        </p:nvSpPr>
        <p:spPr>
          <a:xfrm>
            <a:off x="8298136" y="5806911"/>
            <a:ext cx="1526165" cy="53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Snwd_so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EC41B-7DB5-4910-A304-3D10DABFECEB}"/>
              </a:ext>
            </a:extLst>
          </p:cNvPr>
          <p:cNvSpPr/>
          <p:nvPr/>
        </p:nvSpPr>
        <p:spPr>
          <a:xfrm>
            <a:off x="10032668" y="5806911"/>
            <a:ext cx="1892239" cy="53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Snwd_so_item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E18B0B-6C6E-430C-928F-393FA1F103EE}"/>
              </a:ext>
            </a:extLst>
          </p:cNvPr>
          <p:cNvSpPr/>
          <p:nvPr/>
        </p:nvSpPr>
        <p:spPr>
          <a:xfrm>
            <a:off x="1768579" y="3990638"/>
            <a:ext cx="2092750" cy="5355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ZI_HPC_XX_PRD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7395F6-DD17-43CC-AB22-8A50B51AD905}"/>
              </a:ext>
            </a:extLst>
          </p:cNvPr>
          <p:cNvSpPr/>
          <p:nvPr/>
        </p:nvSpPr>
        <p:spPr>
          <a:xfrm>
            <a:off x="2683939" y="5075061"/>
            <a:ext cx="1962978" cy="5355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ZI_HPC_XX_PTEXT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716119-4669-4498-B5C3-9EA0FACE0559}"/>
              </a:ext>
            </a:extLst>
          </p:cNvPr>
          <p:cNvSpPr/>
          <p:nvPr/>
        </p:nvSpPr>
        <p:spPr>
          <a:xfrm>
            <a:off x="5233936" y="3990638"/>
            <a:ext cx="2092750" cy="5355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ZI_HPC_XX_BUPA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B93A3D-9C78-4338-B57E-E2167118ECBF}"/>
              </a:ext>
            </a:extLst>
          </p:cNvPr>
          <p:cNvSpPr/>
          <p:nvPr/>
        </p:nvSpPr>
        <p:spPr>
          <a:xfrm>
            <a:off x="8886037" y="3990638"/>
            <a:ext cx="2092750" cy="5355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ZI_HPC_XX_SO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36748DF-75C6-44D8-B393-451483688A3F}"/>
              </a:ext>
            </a:extLst>
          </p:cNvPr>
          <p:cNvSpPr/>
          <p:nvPr/>
        </p:nvSpPr>
        <p:spPr>
          <a:xfrm>
            <a:off x="5233936" y="2599603"/>
            <a:ext cx="2092750" cy="5355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ZI_HPC_XX_CO_SLS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E43FA-0CC3-4C26-8F76-2F302330B2B2}"/>
              </a:ext>
            </a:extLst>
          </p:cNvPr>
          <p:cNvSpPr txBox="1"/>
          <p:nvPr/>
        </p:nvSpPr>
        <p:spPr>
          <a:xfrm>
            <a:off x="7587442" y="2621838"/>
            <a:ext cx="14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#CUBE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B455F1-DBD2-408E-A80B-413312F964DD}"/>
              </a:ext>
            </a:extLst>
          </p:cNvPr>
          <p:cNvSpPr/>
          <p:nvPr/>
        </p:nvSpPr>
        <p:spPr>
          <a:xfrm>
            <a:off x="5233936" y="1528403"/>
            <a:ext cx="2092750" cy="53551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ZI_HPC_XX_C_SLS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C8C3A-1A39-493D-8BC7-713FAA073E80}"/>
              </a:ext>
            </a:extLst>
          </p:cNvPr>
          <p:cNvSpPr txBox="1"/>
          <p:nvPr/>
        </p:nvSpPr>
        <p:spPr>
          <a:xfrm>
            <a:off x="7405138" y="1622369"/>
            <a:ext cx="26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Analytic.query</a:t>
            </a:r>
            <a:r>
              <a:rPr lang="en-US" dirty="0"/>
              <a:t>: true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FCF7F43-1F16-4DB4-BAC1-4366F9712573}"/>
              </a:ext>
            </a:extLst>
          </p:cNvPr>
          <p:cNvCxnSpPr>
            <a:stCxn id="3" idx="0"/>
            <a:endCxn id="5" idx="2"/>
          </p:cNvCxnSpPr>
          <p:nvPr/>
        </p:nvCxnSpPr>
        <p:spPr>
          <a:xfrm rot="5400000" flipH="1" flipV="1">
            <a:off x="1747732" y="4739689"/>
            <a:ext cx="1280755" cy="853690"/>
          </a:xfrm>
          <a:prstGeom prst="bentConnector3">
            <a:avLst>
              <a:gd name="adj1" fmla="val 69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06F11C-1707-4F5E-91A1-9A6209BE84BE}"/>
              </a:ext>
            </a:extLst>
          </p:cNvPr>
          <p:cNvCxnSpPr>
            <a:stCxn id="14" idx="0"/>
            <a:endCxn id="5" idx="2"/>
          </p:cNvCxnSpPr>
          <p:nvPr/>
        </p:nvCxnSpPr>
        <p:spPr>
          <a:xfrm rot="16200000" flipV="1">
            <a:off x="2965739" y="4375372"/>
            <a:ext cx="548905" cy="8504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90ED26D-CC06-480F-A659-07F0FDC8CD56}"/>
              </a:ext>
            </a:extLst>
          </p:cNvPr>
          <p:cNvCxnSpPr>
            <a:stCxn id="9" idx="0"/>
            <a:endCxn id="15" idx="2"/>
          </p:cNvCxnSpPr>
          <p:nvPr/>
        </p:nvCxnSpPr>
        <p:spPr>
          <a:xfrm rot="5400000" flipH="1" flipV="1">
            <a:off x="5224982" y="4751582"/>
            <a:ext cx="1280755" cy="8299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AD3333A-44DA-4E9A-A993-B38254E44B5E}"/>
              </a:ext>
            </a:extLst>
          </p:cNvPr>
          <p:cNvCxnSpPr>
            <a:stCxn id="10" idx="0"/>
          </p:cNvCxnSpPr>
          <p:nvPr/>
        </p:nvCxnSpPr>
        <p:spPr>
          <a:xfrm rot="16200000" flipV="1">
            <a:off x="6107982" y="4588206"/>
            <a:ext cx="1391035" cy="1046376"/>
          </a:xfrm>
          <a:prstGeom prst="bentConnector3">
            <a:avLst>
              <a:gd name="adj1" fmla="val 445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F1A0BB9-5F57-4501-96B6-1C3B10C60273}"/>
              </a:ext>
            </a:extLst>
          </p:cNvPr>
          <p:cNvCxnSpPr>
            <a:cxnSpLocks/>
            <a:stCxn id="11" idx="0"/>
            <a:endCxn id="16" idx="2"/>
          </p:cNvCxnSpPr>
          <p:nvPr/>
        </p:nvCxnSpPr>
        <p:spPr>
          <a:xfrm rot="5400000" flipH="1" flipV="1">
            <a:off x="8856438" y="4730938"/>
            <a:ext cx="1280755" cy="871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BE9235D-9D46-4395-8931-2E6011DCF26C}"/>
              </a:ext>
            </a:extLst>
          </p:cNvPr>
          <p:cNvCxnSpPr>
            <a:stCxn id="12" idx="0"/>
            <a:endCxn id="16" idx="2"/>
          </p:cNvCxnSpPr>
          <p:nvPr/>
        </p:nvCxnSpPr>
        <p:spPr>
          <a:xfrm rot="16200000" flipV="1">
            <a:off x="9815223" y="4643346"/>
            <a:ext cx="1280755" cy="10463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4723975-D283-44B1-AD09-04DAF9995E10}"/>
              </a:ext>
            </a:extLst>
          </p:cNvPr>
          <p:cNvCxnSpPr>
            <a:stCxn id="5" idx="0"/>
            <a:endCxn id="17" idx="2"/>
          </p:cNvCxnSpPr>
          <p:nvPr/>
        </p:nvCxnSpPr>
        <p:spPr>
          <a:xfrm rot="5400000" flipH="1" flipV="1">
            <a:off x="4119874" y="1830202"/>
            <a:ext cx="855517" cy="34653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1F1F45-8EA0-4EF2-8966-1D8798D36B2A}"/>
              </a:ext>
            </a:extLst>
          </p:cNvPr>
          <p:cNvCxnSpPr>
            <a:stCxn id="15" idx="0"/>
          </p:cNvCxnSpPr>
          <p:nvPr/>
        </p:nvCxnSpPr>
        <p:spPr>
          <a:xfrm flipV="1">
            <a:off x="6280311" y="3004306"/>
            <a:ext cx="0" cy="98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8841EA3-4FDF-45D1-B8EB-0BCCA550FBFC}"/>
              </a:ext>
            </a:extLst>
          </p:cNvPr>
          <p:cNvCxnSpPr>
            <a:stCxn id="16" idx="0"/>
            <a:endCxn id="17" idx="2"/>
          </p:cNvCxnSpPr>
          <p:nvPr/>
        </p:nvCxnSpPr>
        <p:spPr>
          <a:xfrm rot="16200000" flipV="1">
            <a:off x="7678604" y="1736829"/>
            <a:ext cx="855517" cy="36521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C74F98-5624-4763-9D4C-E92E863E7AFA}"/>
              </a:ext>
            </a:extLst>
          </p:cNvPr>
          <p:cNvCxnSpPr>
            <a:stCxn id="17" idx="0"/>
            <a:endCxn id="19" idx="2"/>
          </p:cNvCxnSpPr>
          <p:nvPr/>
        </p:nvCxnSpPr>
        <p:spPr>
          <a:xfrm flipV="1">
            <a:off x="6280311" y="2063921"/>
            <a:ext cx="0" cy="535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2128E87-C530-4658-A132-5CEE3DCCF5AB}"/>
              </a:ext>
            </a:extLst>
          </p:cNvPr>
          <p:cNvSpPr/>
          <p:nvPr/>
        </p:nvSpPr>
        <p:spPr>
          <a:xfrm>
            <a:off x="4221439" y="247647"/>
            <a:ext cx="3984099" cy="688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 tools</a:t>
            </a:r>
          </a:p>
          <a:p>
            <a:pPr algn="ctr"/>
            <a:r>
              <a:rPr lang="en-US" dirty="0"/>
              <a:t>RSRT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099D61-F4C8-466B-8320-0CF3D0F3C051}"/>
              </a:ext>
            </a:extLst>
          </p:cNvPr>
          <p:cNvCxnSpPr>
            <a:stCxn id="8" idx="0"/>
            <a:endCxn id="14" idx="2"/>
          </p:cNvCxnSpPr>
          <p:nvPr/>
        </p:nvCxnSpPr>
        <p:spPr>
          <a:xfrm flipV="1">
            <a:off x="3662879" y="5610579"/>
            <a:ext cx="2549" cy="19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5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D903-2ACE-45E7-8045-186D185A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31" y="209421"/>
            <a:ext cx="10381516" cy="7110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Cooper Black" pitchFamily="18" charset="0"/>
              </a:rPr>
              <a:t>Title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  <a:latin typeface="Cooper Black" pitchFamily="18" charset="0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48CE0E7-A883-40DB-BAAF-BD08C71E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Anubhavtrainings.com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A0215DF-27CA-40DE-875D-0F6479DC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9DCB8C-B265-489C-95C3-7710BDF8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77" y="116632"/>
            <a:ext cx="752901" cy="74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7D036-7E90-4B7B-8E77-9020B575B05B}"/>
              </a:ext>
            </a:extLst>
          </p:cNvPr>
          <p:cNvSpPr txBox="1"/>
          <p:nvPr/>
        </p:nvSpPr>
        <p:spPr>
          <a:xfrm>
            <a:off x="368182" y="1078808"/>
            <a:ext cx="116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&lt;Content&gt;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ABB6398-CDD6-4077-B18E-90A67880FCFD}"/>
                  </a:ext>
                </a:extLst>
              </p14:cNvPr>
              <p14:cNvContentPartPr/>
              <p14:nvPr/>
            </p14:nvContentPartPr>
            <p14:xfrm>
              <a:off x="717398" y="612798"/>
              <a:ext cx="10882080" cy="5307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ABB6398-CDD6-4077-B18E-90A67880FC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398" y="603798"/>
                <a:ext cx="10899720" cy="53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86397C-63A3-4FD2-AD37-645D092AE8FF}"/>
                  </a:ext>
                </a:extLst>
              </p14:cNvPr>
              <p14:cNvContentPartPr/>
              <p14:nvPr/>
            </p14:nvContentPartPr>
            <p14:xfrm>
              <a:off x="7004078" y="3016518"/>
              <a:ext cx="723600" cy="2077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86397C-63A3-4FD2-AD37-645D092AE8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5078" y="3007518"/>
                <a:ext cx="7412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1F74BC5-C96F-4BAB-A05C-471DCFF8CBAF}"/>
                  </a:ext>
                </a:extLst>
              </p14:cNvPr>
              <p14:cNvContentPartPr/>
              <p14:nvPr/>
            </p14:nvContentPartPr>
            <p14:xfrm>
              <a:off x="7843238" y="2912838"/>
              <a:ext cx="29880" cy="226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1F74BC5-C96F-4BAB-A05C-471DCFF8CB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4238" y="2903838"/>
                <a:ext cx="475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A340C3-B58B-4D5A-BF4E-942D3611CB30}"/>
                  </a:ext>
                </a:extLst>
              </p14:cNvPr>
              <p14:cNvContentPartPr/>
              <p14:nvPr/>
            </p14:nvContentPartPr>
            <p14:xfrm>
              <a:off x="7652433" y="2982866"/>
              <a:ext cx="108000" cy="15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A340C3-B58B-4D5A-BF4E-942D3611CB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43433" y="2973866"/>
                <a:ext cx="125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ED461DB-F64A-414D-BFC7-E1F1FD9A9C48}"/>
                  </a:ext>
                </a:extLst>
              </p14:cNvPr>
              <p14:cNvContentPartPr/>
              <p14:nvPr/>
            </p14:nvContentPartPr>
            <p14:xfrm>
              <a:off x="7838913" y="3195986"/>
              <a:ext cx="577440" cy="36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ED461DB-F64A-414D-BFC7-E1F1FD9A9C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29913" y="3186986"/>
                <a:ext cx="5950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27275E-A6AE-452F-A2D5-43F4AB4B51B2}"/>
                  </a:ext>
                </a:extLst>
              </p14:cNvPr>
              <p14:cNvContentPartPr/>
              <p14:nvPr/>
            </p14:nvContentPartPr>
            <p14:xfrm>
              <a:off x="7859433" y="2902946"/>
              <a:ext cx="443160" cy="204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27275E-A6AE-452F-A2D5-43F4AB4B51B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50433" y="2893946"/>
                <a:ext cx="4608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0569FD-9EE9-48C5-81D5-46A89E6986D1}"/>
                  </a:ext>
                </a:extLst>
              </p14:cNvPr>
              <p14:cNvContentPartPr/>
              <p14:nvPr/>
            </p14:nvContentPartPr>
            <p14:xfrm>
              <a:off x="6951153" y="3160346"/>
              <a:ext cx="71280" cy="98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0569FD-9EE9-48C5-81D5-46A89E6986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42153" y="3151346"/>
                <a:ext cx="889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E75832F-CF31-4ED4-9F64-C04384BF445F}"/>
                  </a:ext>
                </a:extLst>
              </p14:cNvPr>
              <p14:cNvContentPartPr/>
              <p14:nvPr/>
            </p14:nvContentPartPr>
            <p14:xfrm>
              <a:off x="8513553" y="2885306"/>
              <a:ext cx="515520" cy="168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E75832F-CF31-4ED4-9F64-C04384BF445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04553" y="2876306"/>
                <a:ext cx="5331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F72B1C-A943-468A-B5EC-C1E0722B6183}"/>
                  </a:ext>
                </a:extLst>
              </p14:cNvPr>
              <p14:cNvContentPartPr/>
              <p14:nvPr/>
            </p14:nvContentPartPr>
            <p14:xfrm>
              <a:off x="8583393" y="3098426"/>
              <a:ext cx="489960" cy="195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F72B1C-A943-468A-B5EC-C1E0722B618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4393" y="3089426"/>
                <a:ext cx="5076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6F9B27-E265-40F9-8F13-FEB55CFA4D4C}"/>
                  </a:ext>
                </a:extLst>
              </p14:cNvPr>
              <p14:cNvContentPartPr/>
              <p14:nvPr/>
            </p14:nvContentPartPr>
            <p14:xfrm>
              <a:off x="8540193" y="3382466"/>
              <a:ext cx="577440" cy="168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6F9B27-E265-40F9-8F13-FEB55CFA4D4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31193" y="3373466"/>
                <a:ext cx="5950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F4A37FC-A455-4C03-8B46-B51B13001099}"/>
                  </a:ext>
                </a:extLst>
              </p14:cNvPr>
              <p14:cNvContentPartPr/>
              <p14:nvPr/>
            </p14:nvContentPartPr>
            <p14:xfrm>
              <a:off x="9303753" y="2973506"/>
              <a:ext cx="1295640" cy="515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F4A37FC-A455-4C03-8B46-B51B130010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94753" y="2964506"/>
                <a:ext cx="1313280" cy="5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6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17921</TotalTime>
  <Words>671</Words>
  <Application>Microsoft Office PowerPoint</Application>
  <PresentationFormat>Widescreen</PresentationFormat>
  <Paragraphs>159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Open Sans</vt:lpstr>
      <vt:lpstr>Segoe UI Black</vt:lpstr>
      <vt:lpstr>Wingdings</vt:lpstr>
      <vt:lpstr>Office Theme</vt:lpstr>
      <vt:lpstr>PowerPoint Presentation</vt:lpstr>
      <vt:lpstr>PowerPoint Presentation</vt:lpstr>
      <vt:lpstr>Problem with Inner join</vt:lpstr>
      <vt:lpstr>Association</vt:lpstr>
      <vt:lpstr>VDM – Virtual Data Model</vt:lpstr>
      <vt:lpstr>How we arrange VDM</vt:lpstr>
      <vt:lpstr>Example - Analytics</vt:lpstr>
      <vt:lpstr>Design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1216</cp:revision>
  <dcterms:created xsi:type="dcterms:W3CDTF">2016-07-10T03:33:26Z</dcterms:created>
  <dcterms:modified xsi:type="dcterms:W3CDTF">2022-04-21T16:28:43Z</dcterms:modified>
</cp:coreProperties>
</file>